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1" r:id="rId6"/>
    <p:sldId id="287" r:id="rId7"/>
    <p:sldId id="260" r:id="rId8"/>
    <p:sldId id="288" r:id="rId9"/>
    <p:sldId id="289" r:id="rId10"/>
    <p:sldId id="268" r:id="rId11"/>
    <p:sldId id="275" r:id="rId12"/>
    <p:sldId id="284" r:id="rId13"/>
    <p:sldId id="269" r:id="rId14"/>
    <p:sldId id="272" r:id="rId15"/>
    <p:sldId id="279" r:id="rId16"/>
    <p:sldId id="280" r:id="rId17"/>
    <p:sldId id="270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2DBC74-8B35-48AD-B7F2-BCC77B8B8043}" v="504" dt="2023-07-04T20:15:59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et.lembert@gmail.com" userId="9f85e0e3690f99b5" providerId="LiveId" clId="{1CA30B3C-D679-43B2-B7A2-56267D1D8B41}"/>
    <pc:docChg chg="undo custSel addSld delSld modSld sldOrd">
      <pc:chgData name="gaet.lembert@gmail.com" userId="9f85e0e3690f99b5" providerId="LiveId" clId="{1CA30B3C-D679-43B2-B7A2-56267D1D8B41}" dt="2023-06-12T22:39:44.954" v="3235" actId="1076"/>
      <pc:docMkLst>
        <pc:docMk/>
      </pc:docMkLst>
      <pc:sldChg chg="modSp mod">
        <pc:chgData name="gaet.lembert@gmail.com" userId="9f85e0e3690f99b5" providerId="LiveId" clId="{1CA30B3C-D679-43B2-B7A2-56267D1D8B41}" dt="2023-06-12T15:19:25.538" v="202" actId="20577"/>
        <pc:sldMkLst>
          <pc:docMk/>
          <pc:sldMk cId="1838116211" sldId="258"/>
        </pc:sldMkLst>
        <pc:spChg chg="mod">
          <ac:chgData name="gaet.lembert@gmail.com" userId="9f85e0e3690f99b5" providerId="LiveId" clId="{1CA30B3C-D679-43B2-B7A2-56267D1D8B41}" dt="2023-06-12T15:19:25.538" v="202" actId="20577"/>
          <ac:spMkLst>
            <pc:docMk/>
            <pc:sldMk cId="1838116211" sldId="258"/>
            <ac:spMk id="91" creationId="{36578F07-629C-DDBD-7A65-AD2011F5486E}"/>
          </ac:spMkLst>
        </pc:spChg>
      </pc:sldChg>
      <pc:sldChg chg="addSp delSp modSp mod">
        <pc:chgData name="gaet.lembert@gmail.com" userId="9f85e0e3690f99b5" providerId="LiveId" clId="{1CA30B3C-D679-43B2-B7A2-56267D1D8B41}" dt="2023-06-12T21:46:38.701" v="2531" actId="20577"/>
        <pc:sldMkLst>
          <pc:docMk/>
          <pc:sldMk cId="2964341336" sldId="259"/>
        </pc:sldMkLst>
        <pc:spChg chg="del mod">
          <ac:chgData name="gaet.lembert@gmail.com" userId="9f85e0e3690f99b5" providerId="LiveId" clId="{1CA30B3C-D679-43B2-B7A2-56267D1D8B41}" dt="2023-06-12T21:45:59.454" v="2513" actId="478"/>
          <ac:spMkLst>
            <pc:docMk/>
            <pc:sldMk cId="2964341336" sldId="259"/>
            <ac:spMk id="2" creationId="{22B1CBBE-3664-B999-04DC-6BE5CD3C579A}"/>
          </ac:spMkLst>
        </pc:spChg>
        <pc:spChg chg="add mod">
          <ac:chgData name="gaet.lembert@gmail.com" userId="9f85e0e3690f99b5" providerId="LiveId" clId="{1CA30B3C-D679-43B2-B7A2-56267D1D8B41}" dt="2023-06-12T15:11:30.190" v="89" actId="208"/>
          <ac:spMkLst>
            <pc:docMk/>
            <pc:sldMk cId="2964341336" sldId="259"/>
            <ac:spMk id="3" creationId="{E643790E-4C94-A23D-FEC4-4ECA78B1B8C3}"/>
          </ac:spMkLst>
        </pc:spChg>
        <pc:spChg chg="add del mod">
          <ac:chgData name="gaet.lembert@gmail.com" userId="9f85e0e3690f99b5" providerId="LiveId" clId="{1CA30B3C-D679-43B2-B7A2-56267D1D8B41}" dt="2023-06-12T15:10:35.107" v="84" actId="478"/>
          <ac:spMkLst>
            <pc:docMk/>
            <pc:sldMk cId="2964341336" sldId="259"/>
            <ac:spMk id="4" creationId="{E2995B32-C8D0-79CC-F619-DDFB710DEAD8}"/>
          </ac:spMkLst>
        </pc:spChg>
        <pc:spChg chg="add mod">
          <ac:chgData name="gaet.lembert@gmail.com" userId="9f85e0e3690f99b5" providerId="LiveId" clId="{1CA30B3C-D679-43B2-B7A2-56267D1D8B41}" dt="2023-06-12T15:11:15.813" v="87" actId="208"/>
          <ac:spMkLst>
            <pc:docMk/>
            <pc:sldMk cId="2964341336" sldId="259"/>
            <ac:spMk id="7" creationId="{062C5892-4E40-2406-15A8-4E465B2C2361}"/>
          </ac:spMkLst>
        </pc:spChg>
        <pc:spChg chg="add mod">
          <ac:chgData name="gaet.lembert@gmail.com" userId="9f85e0e3690f99b5" providerId="LiveId" clId="{1CA30B3C-D679-43B2-B7A2-56267D1D8B41}" dt="2023-06-12T15:11:55.954" v="92" actId="208"/>
          <ac:spMkLst>
            <pc:docMk/>
            <pc:sldMk cId="2964341336" sldId="259"/>
            <ac:spMk id="8" creationId="{841B2C6F-D111-8DF9-AA07-01749620E558}"/>
          </ac:spMkLst>
        </pc:spChg>
        <pc:spChg chg="add mod">
          <ac:chgData name="gaet.lembert@gmail.com" userId="9f85e0e3690f99b5" providerId="LiveId" clId="{1CA30B3C-D679-43B2-B7A2-56267D1D8B41}" dt="2023-06-12T15:12:18.106" v="95" actId="208"/>
          <ac:spMkLst>
            <pc:docMk/>
            <pc:sldMk cId="2964341336" sldId="259"/>
            <ac:spMk id="9" creationId="{1CFD0B4F-46C3-08B8-8F61-B4DE9632213F}"/>
          </ac:spMkLst>
        </pc:spChg>
        <pc:spChg chg="add del mod">
          <ac:chgData name="gaet.lembert@gmail.com" userId="9f85e0e3690f99b5" providerId="LiveId" clId="{1CA30B3C-D679-43B2-B7A2-56267D1D8B41}" dt="2023-06-12T21:46:01.686" v="2514" actId="478"/>
          <ac:spMkLst>
            <pc:docMk/>
            <pc:sldMk cId="2964341336" sldId="259"/>
            <ac:spMk id="10" creationId="{046B5FA4-083D-ADCF-BC86-A56D37104A92}"/>
          </ac:spMkLst>
        </pc:spChg>
        <pc:spChg chg="add mod">
          <ac:chgData name="gaet.lembert@gmail.com" userId="9f85e0e3690f99b5" providerId="LiveId" clId="{1CA30B3C-D679-43B2-B7A2-56267D1D8B41}" dt="2023-06-12T15:14:50.548" v="109" actId="208"/>
          <ac:spMkLst>
            <pc:docMk/>
            <pc:sldMk cId="2964341336" sldId="259"/>
            <ac:spMk id="25" creationId="{BD5D0264-5C26-CC52-7304-E53A1EDC236A}"/>
          </ac:spMkLst>
        </pc:spChg>
        <pc:spChg chg="mod">
          <ac:chgData name="gaet.lembert@gmail.com" userId="9f85e0e3690f99b5" providerId="LiveId" clId="{1CA30B3C-D679-43B2-B7A2-56267D1D8B41}" dt="2023-06-12T21:46:38.701" v="2531" actId="20577"/>
          <ac:spMkLst>
            <pc:docMk/>
            <pc:sldMk cId="2964341336" sldId="259"/>
            <ac:spMk id="91" creationId="{36578F07-629C-DDBD-7A65-AD2011F5486E}"/>
          </ac:spMkLst>
        </pc:spChg>
        <pc:cxnChg chg="add mod">
          <ac:chgData name="gaet.lembert@gmail.com" userId="9f85e0e3690f99b5" providerId="LiveId" clId="{1CA30B3C-D679-43B2-B7A2-56267D1D8B41}" dt="2023-06-12T15:13:41.440" v="104" actId="14100"/>
          <ac:cxnSpMkLst>
            <pc:docMk/>
            <pc:sldMk cId="2964341336" sldId="259"/>
            <ac:cxnSpMk id="11" creationId="{A41C4DE3-E22E-659B-D22E-2B5877E57558}"/>
          </ac:cxnSpMkLst>
        </pc:cxnChg>
        <pc:cxnChg chg="add mod">
          <ac:chgData name="gaet.lembert@gmail.com" userId="9f85e0e3690f99b5" providerId="LiveId" clId="{1CA30B3C-D679-43B2-B7A2-56267D1D8B41}" dt="2023-06-12T15:13:04.088" v="98" actId="14100"/>
          <ac:cxnSpMkLst>
            <pc:docMk/>
            <pc:sldMk cId="2964341336" sldId="259"/>
            <ac:cxnSpMk id="13" creationId="{E320DDC3-DE20-45E0-3E9D-FECE0475FBE5}"/>
          </ac:cxnSpMkLst>
        </pc:cxnChg>
        <pc:cxnChg chg="add mod">
          <ac:chgData name="gaet.lembert@gmail.com" userId="9f85e0e3690f99b5" providerId="LiveId" clId="{1CA30B3C-D679-43B2-B7A2-56267D1D8B41}" dt="2023-06-12T15:13:22.898" v="100" actId="14100"/>
          <ac:cxnSpMkLst>
            <pc:docMk/>
            <pc:sldMk cId="2964341336" sldId="259"/>
            <ac:cxnSpMk id="16" creationId="{2A0505B5-364D-2D34-333A-CE09865BE6F2}"/>
          </ac:cxnSpMkLst>
        </pc:cxnChg>
        <pc:cxnChg chg="add mod">
          <ac:chgData name="gaet.lembert@gmail.com" userId="9f85e0e3690f99b5" providerId="LiveId" clId="{1CA30B3C-D679-43B2-B7A2-56267D1D8B41}" dt="2023-06-12T15:13:55.788" v="107" actId="14100"/>
          <ac:cxnSpMkLst>
            <pc:docMk/>
            <pc:sldMk cId="2964341336" sldId="259"/>
            <ac:cxnSpMk id="19" creationId="{CA55E0D1-B240-79D6-794C-44F05BC1A619}"/>
          </ac:cxnSpMkLst>
        </pc:cxnChg>
      </pc:sldChg>
      <pc:sldChg chg="addSp delSp modSp mod">
        <pc:chgData name="gaet.lembert@gmail.com" userId="9f85e0e3690f99b5" providerId="LiveId" clId="{1CA30B3C-D679-43B2-B7A2-56267D1D8B41}" dt="2023-06-12T21:42:44.823" v="2510" actId="20577"/>
        <pc:sldMkLst>
          <pc:docMk/>
          <pc:sldMk cId="3066482290" sldId="260"/>
        </pc:sldMkLst>
        <pc:spChg chg="add del mod">
          <ac:chgData name="gaet.lembert@gmail.com" userId="9f85e0e3690f99b5" providerId="LiveId" clId="{1CA30B3C-D679-43B2-B7A2-56267D1D8B41}" dt="2023-06-12T15:17:39.817" v="118" actId="478"/>
          <ac:spMkLst>
            <pc:docMk/>
            <pc:sldMk cId="3066482290" sldId="260"/>
            <ac:spMk id="5" creationId="{94CC4B08-4DF2-503F-DCEC-77E549653F34}"/>
          </ac:spMkLst>
        </pc:spChg>
        <pc:spChg chg="add del mod">
          <ac:chgData name="gaet.lembert@gmail.com" userId="9f85e0e3690f99b5" providerId="LiveId" clId="{1CA30B3C-D679-43B2-B7A2-56267D1D8B41}" dt="2023-06-12T21:42:05.643" v="2502" actId="478"/>
          <ac:spMkLst>
            <pc:docMk/>
            <pc:sldMk cId="3066482290" sldId="260"/>
            <ac:spMk id="7" creationId="{EEB227B9-C089-952D-F74D-251763962812}"/>
          </ac:spMkLst>
        </pc:spChg>
        <pc:spChg chg="add mod">
          <ac:chgData name="gaet.lembert@gmail.com" userId="9f85e0e3690f99b5" providerId="LiveId" clId="{1CA30B3C-D679-43B2-B7A2-56267D1D8B41}" dt="2023-06-12T21:42:44.823" v="2510" actId="20577"/>
          <ac:spMkLst>
            <pc:docMk/>
            <pc:sldMk cId="3066482290" sldId="260"/>
            <ac:spMk id="8" creationId="{C2A15B0D-2308-8D51-93C8-7C89B97AFF02}"/>
          </ac:spMkLst>
        </pc:spChg>
        <pc:graphicFrameChg chg="del mod">
          <ac:chgData name="gaet.lembert@gmail.com" userId="9f85e0e3690f99b5" providerId="LiveId" clId="{1CA30B3C-D679-43B2-B7A2-56267D1D8B41}" dt="2023-06-12T15:17:38.526" v="117" actId="478"/>
          <ac:graphicFrameMkLst>
            <pc:docMk/>
            <pc:sldMk cId="3066482290" sldId="260"/>
            <ac:graphicFrameMk id="6" creationId="{6E374BE9-0796-04E1-11C0-D0689DD425CC}"/>
          </ac:graphicFrameMkLst>
        </pc:graphicFrameChg>
      </pc:sldChg>
      <pc:sldChg chg="addSp delSp modSp mod">
        <pc:chgData name="gaet.lembert@gmail.com" userId="9f85e0e3690f99b5" providerId="LiveId" clId="{1CA30B3C-D679-43B2-B7A2-56267D1D8B41}" dt="2023-06-12T17:54:21.541" v="1883" actId="20577"/>
        <pc:sldMkLst>
          <pc:docMk/>
          <pc:sldMk cId="3298234724" sldId="268"/>
        </pc:sldMkLst>
        <pc:spChg chg="add mod">
          <ac:chgData name="gaet.lembert@gmail.com" userId="9f85e0e3690f99b5" providerId="LiveId" clId="{1CA30B3C-D679-43B2-B7A2-56267D1D8B41}" dt="2023-06-12T17:54:21.541" v="1883" actId="20577"/>
          <ac:spMkLst>
            <pc:docMk/>
            <pc:sldMk cId="3298234724" sldId="268"/>
            <ac:spMk id="3" creationId="{2166D6DA-E404-6EB5-4DFD-BB360949075D}"/>
          </ac:spMkLst>
        </pc:spChg>
        <pc:spChg chg="add del mod">
          <ac:chgData name="gaet.lembert@gmail.com" userId="9f85e0e3690f99b5" providerId="LiveId" clId="{1CA30B3C-D679-43B2-B7A2-56267D1D8B41}" dt="2023-06-12T15:20:13.360" v="204" actId="478"/>
          <ac:spMkLst>
            <pc:docMk/>
            <pc:sldMk cId="3298234724" sldId="268"/>
            <ac:spMk id="5" creationId="{305FE09F-3AD5-0770-CB5A-2A09004D9C18}"/>
          </ac:spMkLst>
        </pc:spChg>
        <pc:graphicFrameChg chg="del">
          <ac:chgData name="gaet.lembert@gmail.com" userId="9f85e0e3690f99b5" providerId="LiveId" clId="{1CA30B3C-D679-43B2-B7A2-56267D1D8B41}" dt="2023-06-12T15:20:09.250" v="203" actId="478"/>
          <ac:graphicFrameMkLst>
            <pc:docMk/>
            <pc:sldMk cId="3298234724" sldId="268"/>
            <ac:graphicFrameMk id="6" creationId="{6E374BE9-0796-04E1-11C0-D0689DD425CC}"/>
          </ac:graphicFrameMkLst>
        </pc:graphicFrameChg>
      </pc:sldChg>
      <pc:sldChg chg="addSp delSp modSp mod">
        <pc:chgData name="gaet.lembert@gmail.com" userId="9f85e0e3690f99b5" providerId="LiveId" clId="{1CA30B3C-D679-43B2-B7A2-56267D1D8B41}" dt="2023-06-12T22:27:22.186" v="3014" actId="20577"/>
        <pc:sldMkLst>
          <pc:docMk/>
          <pc:sldMk cId="3808704444" sldId="269"/>
        </pc:sldMkLst>
        <pc:spChg chg="add mod">
          <ac:chgData name="gaet.lembert@gmail.com" userId="9f85e0e3690f99b5" providerId="LiveId" clId="{1CA30B3C-D679-43B2-B7A2-56267D1D8B41}" dt="2023-06-12T20:18:43.675" v="2494" actId="1076"/>
          <ac:spMkLst>
            <pc:docMk/>
            <pc:sldMk cId="3808704444" sldId="269"/>
            <ac:spMk id="3" creationId="{4FC64AFD-2A9D-DAF6-0775-2D55A36B5143}"/>
          </ac:spMkLst>
        </pc:spChg>
        <pc:spChg chg="add del mod">
          <ac:chgData name="gaet.lembert@gmail.com" userId="9f85e0e3690f99b5" providerId="LiveId" clId="{1CA30B3C-D679-43B2-B7A2-56267D1D8B41}" dt="2023-06-12T20:11:14.545" v="2441" actId="478"/>
          <ac:spMkLst>
            <pc:docMk/>
            <pc:sldMk cId="3808704444" sldId="269"/>
            <ac:spMk id="5" creationId="{5366ADDB-6BF8-2315-15FA-CC13C1B45AE8}"/>
          </ac:spMkLst>
        </pc:spChg>
        <pc:spChg chg="add del mod">
          <ac:chgData name="gaet.lembert@gmail.com" userId="9f85e0e3690f99b5" providerId="LiveId" clId="{1CA30B3C-D679-43B2-B7A2-56267D1D8B41}" dt="2023-06-12T15:20:19.965" v="206" actId="478"/>
          <ac:spMkLst>
            <pc:docMk/>
            <pc:sldMk cId="3808704444" sldId="269"/>
            <ac:spMk id="5" creationId="{D52A6EA7-F710-2CFD-BE9E-30CAF70F28E9}"/>
          </ac:spMkLst>
        </pc:spChg>
        <pc:spChg chg="add mod">
          <ac:chgData name="gaet.lembert@gmail.com" userId="9f85e0e3690f99b5" providerId="LiveId" clId="{1CA30B3C-D679-43B2-B7A2-56267D1D8B41}" dt="2023-06-12T20:03:34.458" v="2394" actId="207"/>
          <ac:spMkLst>
            <pc:docMk/>
            <pc:sldMk cId="3808704444" sldId="269"/>
            <ac:spMk id="6" creationId="{55C65979-508C-1E0E-0A97-C10386A5F446}"/>
          </ac:spMkLst>
        </pc:spChg>
        <pc:spChg chg="add del mod">
          <ac:chgData name="gaet.lembert@gmail.com" userId="9f85e0e3690f99b5" providerId="LiveId" clId="{1CA30B3C-D679-43B2-B7A2-56267D1D8B41}" dt="2023-06-12T20:11:14.545" v="2441" actId="478"/>
          <ac:spMkLst>
            <pc:docMk/>
            <pc:sldMk cId="3808704444" sldId="269"/>
            <ac:spMk id="7" creationId="{9CF2181B-AEEB-B270-27AD-1A9500EA3D84}"/>
          </ac:spMkLst>
        </pc:spChg>
        <pc:spChg chg="add del">
          <ac:chgData name="gaet.lembert@gmail.com" userId="9f85e0e3690f99b5" providerId="LiveId" clId="{1CA30B3C-D679-43B2-B7A2-56267D1D8B41}" dt="2023-06-12T20:04:51.533" v="2402" actId="478"/>
          <ac:spMkLst>
            <pc:docMk/>
            <pc:sldMk cId="3808704444" sldId="269"/>
            <ac:spMk id="11" creationId="{58AB13D5-C402-6187-A5CA-CDFB67FC1992}"/>
          </ac:spMkLst>
        </pc:spChg>
        <pc:spChg chg="add mod">
          <ac:chgData name="gaet.lembert@gmail.com" userId="9f85e0e3690f99b5" providerId="LiveId" clId="{1CA30B3C-D679-43B2-B7A2-56267D1D8B41}" dt="2023-06-12T20:06:08.383" v="2408" actId="14100"/>
          <ac:spMkLst>
            <pc:docMk/>
            <pc:sldMk cId="3808704444" sldId="269"/>
            <ac:spMk id="12" creationId="{2AC4F02C-3742-7B93-B904-AFC91C4AE9E9}"/>
          </ac:spMkLst>
        </pc:spChg>
        <pc:spChg chg="add del mod">
          <ac:chgData name="gaet.lembert@gmail.com" userId="9f85e0e3690f99b5" providerId="LiveId" clId="{1CA30B3C-D679-43B2-B7A2-56267D1D8B41}" dt="2023-06-12T20:11:14.545" v="2441" actId="478"/>
          <ac:spMkLst>
            <pc:docMk/>
            <pc:sldMk cId="3808704444" sldId="269"/>
            <ac:spMk id="13" creationId="{851517D1-1340-7619-D4EB-6757F0D6A023}"/>
          </ac:spMkLst>
        </pc:spChg>
        <pc:spChg chg="add mod">
          <ac:chgData name="gaet.lembert@gmail.com" userId="9f85e0e3690f99b5" providerId="LiveId" clId="{1CA30B3C-D679-43B2-B7A2-56267D1D8B41}" dt="2023-06-12T20:11:18.877" v="2442" actId="1076"/>
          <ac:spMkLst>
            <pc:docMk/>
            <pc:sldMk cId="3808704444" sldId="269"/>
            <ac:spMk id="14" creationId="{932FFAD9-F77E-414C-46D3-02581C9D9AE3}"/>
          </ac:spMkLst>
        </pc:spChg>
        <pc:spChg chg="add del mod">
          <ac:chgData name="gaet.lembert@gmail.com" userId="9f85e0e3690f99b5" providerId="LiveId" clId="{1CA30B3C-D679-43B2-B7A2-56267D1D8B41}" dt="2023-06-12T20:11:14.545" v="2441" actId="478"/>
          <ac:spMkLst>
            <pc:docMk/>
            <pc:sldMk cId="3808704444" sldId="269"/>
            <ac:spMk id="15" creationId="{09A7771A-A585-D2E2-703A-FC121DE19AFA}"/>
          </ac:spMkLst>
        </pc:spChg>
        <pc:spChg chg="add mod">
          <ac:chgData name="gaet.lembert@gmail.com" userId="9f85e0e3690f99b5" providerId="LiveId" clId="{1CA30B3C-D679-43B2-B7A2-56267D1D8B41}" dt="2023-06-12T20:11:43.620" v="2450" actId="20577"/>
          <ac:spMkLst>
            <pc:docMk/>
            <pc:sldMk cId="3808704444" sldId="269"/>
            <ac:spMk id="34" creationId="{BC01AD04-03DF-778C-A2A4-0E287C2763D0}"/>
          </ac:spMkLst>
        </pc:spChg>
        <pc:spChg chg="add mod">
          <ac:chgData name="gaet.lembert@gmail.com" userId="9f85e0e3690f99b5" providerId="LiveId" clId="{1CA30B3C-D679-43B2-B7A2-56267D1D8B41}" dt="2023-06-12T20:11:33.141" v="2444" actId="1076"/>
          <ac:spMkLst>
            <pc:docMk/>
            <pc:sldMk cId="3808704444" sldId="269"/>
            <ac:spMk id="35" creationId="{B23BA309-540B-2C98-BC8C-07FDF241D77F}"/>
          </ac:spMkLst>
        </pc:spChg>
        <pc:spChg chg="add mod">
          <ac:chgData name="gaet.lembert@gmail.com" userId="9f85e0e3690f99b5" providerId="LiveId" clId="{1CA30B3C-D679-43B2-B7A2-56267D1D8B41}" dt="2023-06-12T20:11:33.141" v="2444" actId="1076"/>
          <ac:spMkLst>
            <pc:docMk/>
            <pc:sldMk cId="3808704444" sldId="269"/>
            <ac:spMk id="36" creationId="{7301B0E9-5689-B5FE-F0CB-62DF5AA0E2DA}"/>
          </ac:spMkLst>
        </pc:spChg>
        <pc:spChg chg="add mod">
          <ac:chgData name="gaet.lembert@gmail.com" userId="9f85e0e3690f99b5" providerId="LiveId" clId="{1CA30B3C-D679-43B2-B7A2-56267D1D8B41}" dt="2023-06-12T20:11:33.141" v="2444" actId="1076"/>
          <ac:spMkLst>
            <pc:docMk/>
            <pc:sldMk cId="3808704444" sldId="269"/>
            <ac:spMk id="37" creationId="{AB02C7CA-C150-6BB0-1384-C2F12045DE24}"/>
          </ac:spMkLst>
        </pc:spChg>
        <pc:spChg chg="add mod">
          <ac:chgData name="gaet.lembert@gmail.com" userId="9f85e0e3690f99b5" providerId="LiveId" clId="{1CA30B3C-D679-43B2-B7A2-56267D1D8B41}" dt="2023-06-12T20:19:01.655" v="2497" actId="17032"/>
          <ac:spMkLst>
            <pc:docMk/>
            <pc:sldMk cId="3808704444" sldId="269"/>
            <ac:spMk id="44" creationId="{6DAE8AA8-4EE1-E489-84B7-F13EB9CCBAA6}"/>
          </ac:spMkLst>
        </pc:spChg>
        <pc:spChg chg="add mod">
          <ac:chgData name="gaet.lembert@gmail.com" userId="9f85e0e3690f99b5" providerId="LiveId" clId="{1CA30B3C-D679-43B2-B7A2-56267D1D8B41}" dt="2023-06-12T22:27:22.186" v="3014" actId="20577"/>
          <ac:spMkLst>
            <pc:docMk/>
            <pc:sldMk cId="3808704444" sldId="269"/>
            <ac:spMk id="45" creationId="{F09CD8C6-FE05-1D0A-AF91-47A06183F2DB}"/>
          </ac:spMkLst>
        </pc:spChg>
        <pc:spChg chg="add del mod">
          <ac:chgData name="gaet.lembert@gmail.com" userId="9f85e0e3690f99b5" providerId="LiveId" clId="{1CA30B3C-D679-43B2-B7A2-56267D1D8B41}" dt="2023-06-12T20:18:25.597" v="2486"/>
          <ac:spMkLst>
            <pc:docMk/>
            <pc:sldMk cId="3808704444" sldId="269"/>
            <ac:spMk id="46" creationId="{9366A8F0-6A07-8849-546D-5360A4219B8D}"/>
          </ac:spMkLst>
        </pc:spChg>
        <pc:spChg chg="add del mod">
          <ac:chgData name="gaet.lembert@gmail.com" userId="9f85e0e3690f99b5" providerId="LiveId" clId="{1CA30B3C-D679-43B2-B7A2-56267D1D8B41}" dt="2023-06-12T20:18:25.599" v="2488"/>
          <ac:spMkLst>
            <pc:docMk/>
            <pc:sldMk cId="3808704444" sldId="269"/>
            <ac:spMk id="47" creationId="{2459E3E6-B45E-82F4-6864-234648D085CE}"/>
          </ac:spMkLst>
        </pc:spChg>
        <pc:spChg chg="add mod">
          <ac:chgData name="gaet.lembert@gmail.com" userId="9f85e0e3690f99b5" providerId="LiveId" clId="{1CA30B3C-D679-43B2-B7A2-56267D1D8B41}" dt="2023-06-12T20:18:48.741" v="2495" actId="1076"/>
          <ac:spMkLst>
            <pc:docMk/>
            <pc:sldMk cId="3808704444" sldId="269"/>
            <ac:spMk id="48" creationId="{85700C03-3220-1186-C5A6-1C00FBA09232}"/>
          </ac:spMkLst>
        </pc:spChg>
        <pc:graphicFrameChg chg="del">
          <ac:chgData name="gaet.lembert@gmail.com" userId="9f85e0e3690f99b5" providerId="LiveId" clId="{1CA30B3C-D679-43B2-B7A2-56267D1D8B41}" dt="2023-06-12T15:20:18.199" v="205" actId="478"/>
          <ac:graphicFrameMkLst>
            <pc:docMk/>
            <pc:sldMk cId="3808704444" sldId="269"/>
            <ac:graphicFrameMk id="6" creationId="{6E374BE9-0796-04E1-11C0-D0689DD425CC}"/>
          </ac:graphicFrameMkLst>
        </pc:graphicFrameChg>
        <pc:cxnChg chg="add del mod">
          <ac:chgData name="gaet.lembert@gmail.com" userId="9f85e0e3690f99b5" providerId="LiveId" clId="{1CA30B3C-D679-43B2-B7A2-56267D1D8B41}" dt="2023-06-12T20:04:32.111" v="2400" actId="11529"/>
          <ac:cxnSpMkLst>
            <pc:docMk/>
            <pc:sldMk cId="3808704444" sldId="269"/>
            <ac:cxnSpMk id="9" creationId="{0831C507-AB3F-9C7F-1EB9-2D0828033E16}"/>
          </ac:cxnSpMkLst>
        </pc:cxnChg>
        <pc:cxnChg chg="add mod">
          <ac:chgData name="gaet.lembert@gmail.com" userId="9f85e0e3690f99b5" providerId="LiveId" clId="{1CA30B3C-D679-43B2-B7A2-56267D1D8B41}" dt="2023-06-12T20:19:06.521" v="2498" actId="13822"/>
          <ac:cxnSpMkLst>
            <pc:docMk/>
            <pc:sldMk cId="3808704444" sldId="269"/>
            <ac:cxnSpMk id="17" creationId="{D0AB35C0-946C-6175-8722-D5E68A016FAA}"/>
          </ac:cxnSpMkLst>
        </pc:cxnChg>
        <pc:cxnChg chg="add del mod">
          <ac:chgData name="gaet.lembert@gmail.com" userId="9f85e0e3690f99b5" providerId="LiveId" clId="{1CA30B3C-D679-43B2-B7A2-56267D1D8B41}" dt="2023-06-12T20:11:14.545" v="2441" actId="478"/>
          <ac:cxnSpMkLst>
            <pc:docMk/>
            <pc:sldMk cId="3808704444" sldId="269"/>
            <ac:cxnSpMk id="21" creationId="{C66B4960-5DF4-49EE-E704-EEF8A97BCC5D}"/>
          </ac:cxnSpMkLst>
        </pc:cxnChg>
        <pc:cxnChg chg="add del mod">
          <ac:chgData name="gaet.lembert@gmail.com" userId="9f85e0e3690f99b5" providerId="LiveId" clId="{1CA30B3C-D679-43B2-B7A2-56267D1D8B41}" dt="2023-06-12T20:11:14.545" v="2441" actId="478"/>
          <ac:cxnSpMkLst>
            <pc:docMk/>
            <pc:sldMk cId="3808704444" sldId="269"/>
            <ac:cxnSpMk id="26" creationId="{B1D61D5E-08BC-05F0-D94A-124024E8D36C}"/>
          </ac:cxnSpMkLst>
        </pc:cxnChg>
        <pc:cxnChg chg="add mod">
          <ac:chgData name="gaet.lembert@gmail.com" userId="9f85e0e3690f99b5" providerId="LiveId" clId="{1CA30B3C-D679-43B2-B7A2-56267D1D8B41}" dt="2023-06-12T20:19:10.332" v="2499" actId="17032"/>
          <ac:cxnSpMkLst>
            <pc:docMk/>
            <pc:sldMk cId="3808704444" sldId="269"/>
            <ac:cxnSpMk id="38" creationId="{ECCE5492-C4A8-6816-52D6-5545B58C919E}"/>
          </ac:cxnSpMkLst>
        </pc:cxnChg>
        <pc:cxnChg chg="add mod">
          <ac:chgData name="gaet.lembert@gmail.com" userId="9f85e0e3690f99b5" providerId="LiveId" clId="{1CA30B3C-D679-43B2-B7A2-56267D1D8B41}" dt="2023-06-12T20:19:13.508" v="2500" actId="13822"/>
          <ac:cxnSpMkLst>
            <pc:docMk/>
            <pc:sldMk cId="3808704444" sldId="269"/>
            <ac:cxnSpMk id="40" creationId="{764C5EE2-CCA2-CF5F-8789-D6B0E6F70769}"/>
          </ac:cxnSpMkLst>
        </pc:cxnChg>
        <pc:cxnChg chg="add mod">
          <ac:chgData name="gaet.lembert@gmail.com" userId="9f85e0e3690f99b5" providerId="LiveId" clId="{1CA30B3C-D679-43B2-B7A2-56267D1D8B41}" dt="2023-06-12T20:19:16.110" v="2501" actId="13822"/>
          <ac:cxnSpMkLst>
            <pc:docMk/>
            <pc:sldMk cId="3808704444" sldId="269"/>
            <ac:cxnSpMk id="43" creationId="{B9D274C7-4621-6A70-818D-E1CC560507E3}"/>
          </ac:cxnSpMkLst>
        </pc:cxnChg>
      </pc:sldChg>
      <pc:sldChg chg="addSp delSp modSp mod ord">
        <pc:chgData name="gaet.lembert@gmail.com" userId="9f85e0e3690f99b5" providerId="LiveId" clId="{1CA30B3C-D679-43B2-B7A2-56267D1D8B41}" dt="2023-06-12T21:53:37.275" v="2577" actId="14100"/>
        <pc:sldMkLst>
          <pc:docMk/>
          <pc:sldMk cId="3017454938" sldId="271"/>
        </pc:sldMkLst>
        <pc:spChg chg="add del">
          <ac:chgData name="gaet.lembert@gmail.com" userId="9f85e0e3690f99b5" providerId="LiveId" clId="{1CA30B3C-D679-43B2-B7A2-56267D1D8B41}" dt="2023-06-12T21:52:24.156" v="2533" actId="478"/>
          <ac:spMkLst>
            <pc:docMk/>
            <pc:sldMk cId="3017454938" sldId="271"/>
            <ac:spMk id="3" creationId="{51BE492D-2F4B-9AAD-35D3-7520124023BE}"/>
          </ac:spMkLst>
        </pc:spChg>
        <pc:spChg chg="mod">
          <ac:chgData name="gaet.lembert@gmail.com" userId="9f85e0e3690f99b5" providerId="LiveId" clId="{1CA30B3C-D679-43B2-B7A2-56267D1D8B41}" dt="2023-06-12T21:53:37.275" v="2577" actId="14100"/>
          <ac:spMkLst>
            <pc:docMk/>
            <pc:sldMk cId="3017454938" sldId="271"/>
            <ac:spMk id="14" creationId="{D9DA477A-E321-763E-E9D4-8B1DED5616D6}"/>
          </ac:spMkLst>
        </pc:spChg>
      </pc:sldChg>
      <pc:sldChg chg="addSp delSp modSp mod">
        <pc:chgData name="gaet.lembert@gmail.com" userId="9f85e0e3690f99b5" providerId="LiveId" clId="{1CA30B3C-D679-43B2-B7A2-56267D1D8B41}" dt="2023-06-12T22:26:15.543" v="3007" actId="20577"/>
        <pc:sldMkLst>
          <pc:docMk/>
          <pc:sldMk cId="3765601933" sldId="272"/>
        </pc:sldMkLst>
        <pc:spChg chg="mod">
          <ac:chgData name="gaet.lembert@gmail.com" userId="9f85e0e3690f99b5" providerId="LiveId" clId="{1CA30B3C-D679-43B2-B7A2-56267D1D8B41}" dt="2023-06-12T22:26:15.543" v="3007" actId="20577"/>
          <ac:spMkLst>
            <pc:docMk/>
            <pc:sldMk cId="3765601933" sldId="272"/>
            <ac:spMk id="2" creationId="{92933125-9210-7BBA-7AFB-B5471E6ED757}"/>
          </ac:spMkLst>
        </pc:spChg>
        <pc:spChg chg="add del mod">
          <ac:chgData name="gaet.lembert@gmail.com" userId="9f85e0e3690f99b5" providerId="LiveId" clId="{1CA30B3C-D679-43B2-B7A2-56267D1D8B41}" dt="2023-06-12T21:56:51.279" v="2580"/>
          <ac:spMkLst>
            <pc:docMk/>
            <pc:sldMk cId="3765601933" sldId="272"/>
            <ac:spMk id="3" creationId="{56EF6031-BB84-C668-CFBB-FD86CAA2973D}"/>
          </ac:spMkLst>
        </pc:spChg>
        <pc:spChg chg="del">
          <ac:chgData name="gaet.lembert@gmail.com" userId="9f85e0e3690f99b5" providerId="LiveId" clId="{1CA30B3C-D679-43B2-B7A2-56267D1D8B41}" dt="2023-06-12T21:44:23.971" v="2511" actId="478"/>
          <ac:spMkLst>
            <pc:docMk/>
            <pc:sldMk cId="3765601933" sldId="272"/>
            <ac:spMk id="5" creationId="{81E53B60-6B70-317F-4D5D-E94E3E32E9B0}"/>
          </ac:spMkLst>
        </pc:spChg>
        <pc:spChg chg="del">
          <ac:chgData name="gaet.lembert@gmail.com" userId="9f85e0e3690f99b5" providerId="LiveId" clId="{1CA30B3C-D679-43B2-B7A2-56267D1D8B41}" dt="2023-06-12T21:44:23.971" v="2511" actId="478"/>
          <ac:spMkLst>
            <pc:docMk/>
            <pc:sldMk cId="3765601933" sldId="272"/>
            <ac:spMk id="6" creationId="{177C1D05-9E34-EF36-60B0-55D594229DD4}"/>
          </ac:spMkLst>
        </pc:spChg>
        <pc:spChg chg="del">
          <ac:chgData name="gaet.lembert@gmail.com" userId="9f85e0e3690f99b5" providerId="LiveId" clId="{1CA30B3C-D679-43B2-B7A2-56267D1D8B41}" dt="2023-06-12T21:44:23.971" v="2511" actId="478"/>
          <ac:spMkLst>
            <pc:docMk/>
            <pc:sldMk cId="3765601933" sldId="272"/>
            <ac:spMk id="7" creationId="{4F9D16B9-8A41-BEE5-E6DC-E1B72307860F}"/>
          </ac:spMkLst>
        </pc:spChg>
        <pc:spChg chg="add mod">
          <ac:chgData name="gaet.lembert@gmail.com" userId="9f85e0e3690f99b5" providerId="LiveId" clId="{1CA30B3C-D679-43B2-B7A2-56267D1D8B41}" dt="2023-06-12T22:20:00.814" v="2965" actId="14100"/>
          <ac:spMkLst>
            <pc:docMk/>
            <pc:sldMk cId="3765601933" sldId="272"/>
            <ac:spMk id="8" creationId="{B77280DB-A047-013C-D1BF-A65709D90FFF}"/>
          </ac:spMkLst>
        </pc:spChg>
        <pc:spChg chg="add mod">
          <ac:chgData name="gaet.lembert@gmail.com" userId="9f85e0e3690f99b5" providerId="LiveId" clId="{1CA30B3C-D679-43B2-B7A2-56267D1D8B41}" dt="2023-06-12T21:59:54.797" v="2590" actId="1076"/>
          <ac:spMkLst>
            <pc:docMk/>
            <pc:sldMk cId="3765601933" sldId="272"/>
            <ac:spMk id="9" creationId="{A565EC92-C7AE-2EF1-A8F4-AC90ED4FF76E}"/>
          </ac:spMkLst>
        </pc:spChg>
        <pc:spChg chg="add mod">
          <ac:chgData name="gaet.lembert@gmail.com" userId="9f85e0e3690f99b5" providerId="LiveId" clId="{1CA30B3C-D679-43B2-B7A2-56267D1D8B41}" dt="2023-06-12T22:07:28.015" v="2686" actId="1076"/>
          <ac:spMkLst>
            <pc:docMk/>
            <pc:sldMk cId="3765601933" sldId="272"/>
            <ac:spMk id="10" creationId="{4B87740D-93DD-88C8-B8ED-14A61C97708A}"/>
          </ac:spMkLst>
        </pc:spChg>
        <pc:spChg chg="add mod">
          <ac:chgData name="gaet.lembert@gmail.com" userId="9f85e0e3690f99b5" providerId="LiveId" clId="{1CA30B3C-D679-43B2-B7A2-56267D1D8B41}" dt="2023-06-12T22:07:46.983" v="2690" actId="1076"/>
          <ac:spMkLst>
            <pc:docMk/>
            <pc:sldMk cId="3765601933" sldId="272"/>
            <ac:spMk id="11" creationId="{F2F6E587-206F-777D-4F7D-1FC2E56E2D60}"/>
          </ac:spMkLst>
        </pc:spChg>
        <pc:spChg chg="add mod">
          <ac:chgData name="gaet.lembert@gmail.com" userId="9f85e0e3690f99b5" providerId="LiveId" clId="{1CA30B3C-D679-43B2-B7A2-56267D1D8B41}" dt="2023-06-12T22:02:43.726" v="2619" actId="1076"/>
          <ac:spMkLst>
            <pc:docMk/>
            <pc:sldMk cId="3765601933" sldId="272"/>
            <ac:spMk id="12" creationId="{B560CB61-B63F-198E-790C-82FF098679A2}"/>
          </ac:spMkLst>
        </pc:spChg>
        <pc:spChg chg="add mod">
          <ac:chgData name="gaet.lembert@gmail.com" userId="9f85e0e3690f99b5" providerId="LiveId" clId="{1CA30B3C-D679-43B2-B7A2-56267D1D8B41}" dt="2023-06-12T22:07:31.690" v="2687" actId="1076"/>
          <ac:spMkLst>
            <pc:docMk/>
            <pc:sldMk cId="3765601933" sldId="272"/>
            <ac:spMk id="13" creationId="{DB05AE0F-11B3-126E-0E2D-3ACD676B5692}"/>
          </ac:spMkLst>
        </pc:spChg>
        <pc:spChg chg="add del mod">
          <ac:chgData name="gaet.lembert@gmail.com" userId="9f85e0e3690f99b5" providerId="LiveId" clId="{1CA30B3C-D679-43B2-B7A2-56267D1D8B41}" dt="2023-06-12T22:14:14.631" v="2807" actId="478"/>
          <ac:spMkLst>
            <pc:docMk/>
            <pc:sldMk cId="3765601933" sldId="272"/>
            <ac:spMk id="14" creationId="{775656E3-723C-A547-ACC9-46DC369CAEB4}"/>
          </ac:spMkLst>
        </pc:spChg>
        <pc:spChg chg="add mod">
          <ac:chgData name="gaet.lembert@gmail.com" userId="9f85e0e3690f99b5" providerId="LiveId" clId="{1CA30B3C-D679-43B2-B7A2-56267D1D8B41}" dt="2023-06-12T22:07:36.507" v="2688" actId="1076"/>
          <ac:spMkLst>
            <pc:docMk/>
            <pc:sldMk cId="3765601933" sldId="272"/>
            <ac:spMk id="15" creationId="{2716263D-4798-55D3-65E9-4CAB1F8D12EF}"/>
          </ac:spMkLst>
        </pc:spChg>
        <pc:spChg chg="add mod">
          <ac:chgData name="gaet.lembert@gmail.com" userId="9f85e0e3690f99b5" providerId="LiveId" clId="{1CA30B3C-D679-43B2-B7A2-56267D1D8B41}" dt="2023-06-12T22:07:40.072" v="2689" actId="1076"/>
          <ac:spMkLst>
            <pc:docMk/>
            <pc:sldMk cId="3765601933" sldId="272"/>
            <ac:spMk id="16" creationId="{47F73B87-69B8-BB28-C937-68BC05DB4D35}"/>
          </ac:spMkLst>
        </pc:spChg>
        <pc:spChg chg="add mod">
          <ac:chgData name="gaet.lembert@gmail.com" userId="9f85e0e3690f99b5" providerId="LiveId" clId="{1CA30B3C-D679-43B2-B7A2-56267D1D8B41}" dt="2023-06-12T22:12:59.244" v="2742" actId="1076"/>
          <ac:spMkLst>
            <pc:docMk/>
            <pc:sldMk cId="3765601933" sldId="272"/>
            <ac:spMk id="21" creationId="{C13C7625-EE8D-DE3E-1B41-A98F5C4BBD76}"/>
          </ac:spMkLst>
        </pc:spChg>
        <pc:spChg chg="add mod">
          <ac:chgData name="gaet.lembert@gmail.com" userId="9f85e0e3690f99b5" providerId="LiveId" clId="{1CA30B3C-D679-43B2-B7A2-56267D1D8B41}" dt="2023-06-12T22:19:55.570" v="2964" actId="1076"/>
          <ac:spMkLst>
            <pc:docMk/>
            <pc:sldMk cId="3765601933" sldId="272"/>
            <ac:spMk id="22" creationId="{FBA4440C-C06A-B018-EDBD-FF3714162B51}"/>
          </ac:spMkLst>
        </pc:spChg>
        <pc:spChg chg="add mod">
          <ac:chgData name="gaet.lembert@gmail.com" userId="9f85e0e3690f99b5" providerId="LiveId" clId="{1CA30B3C-D679-43B2-B7A2-56267D1D8B41}" dt="2023-06-12T22:19:55.570" v="2964" actId="1076"/>
          <ac:spMkLst>
            <pc:docMk/>
            <pc:sldMk cId="3765601933" sldId="272"/>
            <ac:spMk id="23" creationId="{EA393D6F-3B9E-F2F7-0F98-887200463F7C}"/>
          </ac:spMkLst>
        </pc:spChg>
        <pc:spChg chg="add mod">
          <ac:chgData name="gaet.lembert@gmail.com" userId="9f85e0e3690f99b5" providerId="LiveId" clId="{1CA30B3C-D679-43B2-B7A2-56267D1D8B41}" dt="2023-06-12T22:19:55.570" v="2964" actId="1076"/>
          <ac:spMkLst>
            <pc:docMk/>
            <pc:sldMk cId="3765601933" sldId="272"/>
            <ac:spMk id="24" creationId="{D36217F3-39EA-C091-93DB-458032DFC49B}"/>
          </ac:spMkLst>
        </pc:spChg>
        <pc:spChg chg="add mod">
          <ac:chgData name="gaet.lembert@gmail.com" userId="9f85e0e3690f99b5" providerId="LiveId" clId="{1CA30B3C-D679-43B2-B7A2-56267D1D8B41}" dt="2023-06-12T22:19:55.570" v="2964" actId="1076"/>
          <ac:spMkLst>
            <pc:docMk/>
            <pc:sldMk cId="3765601933" sldId="272"/>
            <ac:spMk id="25" creationId="{FEA500EA-3BD4-3D79-3986-8705B9801479}"/>
          </ac:spMkLst>
        </pc:spChg>
        <pc:spChg chg="add mod">
          <ac:chgData name="gaet.lembert@gmail.com" userId="9f85e0e3690f99b5" providerId="LiveId" clId="{1CA30B3C-D679-43B2-B7A2-56267D1D8B41}" dt="2023-06-12T22:19:55.570" v="2964" actId="1076"/>
          <ac:spMkLst>
            <pc:docMk/>
            <pc:sldMk cId="3765601933" sldId="272"/>
            <ac:spMk id="26" creationId="{6098C485-1DA7-91BD-B94D-1534ED1F4EB8}"/>
          </ac:spMkLst>
        </pc:spChg>
        <pc:spChg chg="add mod">
          <ac:chgData name="gaet.lembert@gmail.com" userId="9f85e0e3690f99b5" providerId="LiveId" clId="{1CA30B3C-D679-43B2-B7A2-56267D1D8B41}" dt="2023-06-12T22:19:55.570" v="2964" actId="1076"/>
          <ac:spMkLst>
            <pc:docMk/>
            <pc:sldMk cId="3765601933" sldId="272"/>
            <ac:spMk id="27" creationId="{0897AA68-4E49-129C-F163-750D51561EC7}"/>
          </ac:spMkLst>
        </pc:spChg>
        <pc:spChg chg="add mod">
          <ac:chgData name="gaet.lembert@gmail.com" userId="9f85e0e3690f99b5" providerId="LiveId" clId="{1CA30B3C-D679-43B2-B7A2-56267D1D8B41}" dt="2023-06-12T22:19:55.570" v="2964" actId="1076"/>
          <ac:spMkLst>
            <pc:docMk/>
            <pc:sldMk cId="3765601933" sldId="272"/>
            <ac:spMk id="28" creationId="{90480718-198D-041D-B2EF-E22C805D4465}"/>
          </ac:spMkLst>
        </pc:spChg>
        <pc:cxnChg chg="add mod">
          <ac:chgData name="gaet.lembert@gmail.com" userId="9f85e0e3690f99b5" providerId="LiveId" clId="{1CA30B3C-D679-43B2-B7A2-56267D1D8B41}" dt="2023-06-12T22:09:35.754" v="2698" actId="17032"/>
          <ac:cxnSpMkLst>
            <pc:docMk/>
            <pc:sldMk cId="3765601933" sldId="272"/>
            <ac:cxnSpMk id="18" creationId="{EA4C9EC8-A69D-BEE8-5562-7E9EB753D8DB}"/>
          </ac:cxnSpMkLst>
        </pc:cxnChg>
      </pc:sldChg>
      <pc:sldChg chg="addSp delSp modSp del mod">
        <pc:chgData name="gaet.lembert@gmail.com" userId="9f85e0e3690f99b5" providerId="LiveId" clId="{1CA30B3C-D679-43B2-B7A2-56267D1D8B41}" dt="2023-06-12T15:32:41.155" v="430" actId="2696"/>
        <pc:sldMkLst>
          <pc:docMk/>
          <pc:sldMk cId="2450882754" sldId="273"/>
        </pc:sldMkLst>
        <pc:spChg chg="add del mod">
          <ac:chgData name="gaet.lembert@gmail.com" userId="9f85e0e3690f99b5" providerId="LiveId" clId="{1CA30B3C-D679-43B2-B7A2-56267D1D8B41}" dt="2023-06-12T15:32:37.842" v="429"/>
          <ac:spMkLst>
            <pc:docMk/>
            <pc:sldMk cId="2450882754" sldId="273"/>
            <ac:spMk id="3" creationId="{940E3ACE-6EC8-EBF8-70B0-FF4D9E843BC5}"/>
          </ac:spMkLst>
        </pc:spChg>
        <pc:spChg chg="del">
          <ac:chgData name="gaet.lembert@gmail.com" userId="9f85e0e3690f99b5" providerId="LiveId" clId="{1CA30B3C-D679-43B2-B7A2-56267D1D8B41}" dt="2023-06-12T15:32:13.363" v="426" actId="478"/>
          <ac:spMkLst>
            <pc:docMk/>
            <pc:sldMk cId="2450882754" sldId="273"/>
            <ac:spMk id="8" creationId="{5D1EE83A-D8FD-841F-1BD2-7AF328CAA37D}"/>
          </ac:spMkLst>
        </pc:spChg>
        <pc:spChg chg="del">
          <ac:chgData name="gaet.lembert@gmail.com" userId="9f85e0e3690f99b5" providerId="LiveId" clId="{1CA30B3C-D679-43B2-B7A2-56267D1D8B41}" dt="2023-06-12T15:32:13.363" v="426" actId="478"/>
          <ac:spMkLst>
            <pc:docMk/>
            <pc:sldMk cId="2450882754" sldId="273"/>
            <ac:spMk id="17" creationId="{FE2F3C51-A064-CCCD-4AA1-C54A0C732985}"/>
          </ac:spMkLst>
        </pc:spChg>
        <pc:spChg chg="del">
          <ac:chgData name="gaet.lembert@gmail.com" userId="9f85e0e3690f99b5" providerId="LiveId" clId="{1CA30B3C-D679-43B2-B7A2-56267D1D8B41}" dt="2023-06-12T15:32:13.363" v="426" actId="478"/>
          <ac:spMkLst>
            <pc:docMk/>
            <pc:sldMk cId="2450882754" sldId="273"/>
            <ac:spMk id="18" creationId="{A9A57677-9353-0FC3-185E-F42CA5C20701}"/>
          </ac:spMkLst>
        </pc:spChg>
      </pc:sldChg>
      <pc:sldChg chg="addSp delSp modSp mod">
        <pc:chgData name="gaet.lembert@gmail.com" userId="9f85e0e3690f99b5" providerId="LiveId" clId="{1CA30B3C-D679-43B2-B7A2-56267D1D8B41}" dt="2023-06-12T17:55:26.582" v="1907" actId="255"/>
        <pc:sldMkLst>
          <pc:docMk/>
          <pc:sldMk cId="3369633706" sldId="274"/>
        </pc:sldMkLst>
        <pc:spChg chg="mod">
          <ac:chgData name="gaet.lembert@gmail.com" userId="9f85e0e3690f99b5" providerId="LiveId" clId="{1CA30B3C-D679-43B2-B7A2-56267D1D8B41}" dt="2023-06-12T17:55:26.582" v="1907" actId="255"/>
          <ac:spMkLst>
            <pc:docMk/>
            <pc:sldMk cId="3369633706" sldId="274"/>
            <ac:spMk id="2" creationId="{92933125-9210-7BBA-7AFB-B5471E6ED757}"/>
          </ac:spMkLst>
        </pc:spChg>
        <pc:spChg chg="add mod">
          <ac:chgData name="gaet.lembert@gmail.com" userId="9f85e0e3690f99b5" providerId="LiveId" clId="{1CA30B3C-D679-43B2-B7A2-56267D1D8B41}" dt="2023-06-12T16:01:31.587" v="1253" actId="1076"/>
          <ac:spMkLst>
            <pc:docMk/>
            <pc:sldMk cId="3369633706" sldId="274"/>
            <ac:spMk id="3" creationId="{494DB083-5D89-1D5B-086D-D7D1C88AC987}"/>
          </ac:spMkLst>
        </pc:spChg>
        <pc:spChg chg="del">
          <ac:chgData name="gaet.lembert@gmail.com" userId="9f85e0e3690f99b5" providerId="LiveId" clId="{1CA30B3C-D679-43B2-B7A2-56267D1D8B41}" dt="2023-06-12T15:53:28.630" v="1090" actId="478"/>
          <ac:spMkLst>
            <pc:docMk/>
            <pc:sldMk cId="3369633706" sldId="274"/>
            <ac:spMk id="5" creationId="{BDFD59CC-7C71-35BC-3950-6A2602B5FB56}"/>
          </ac:spMkLst>
        </pc:spChg>
        <pc:spChg chg="add mod">
          <ac:chgData name="gaet.lembert@gmail.com" userId="9f85e0e3690f99b5" providerId="LiveId" clId="{1CA30B3C-D679-43B2-B7A2-56267D1D8B41}" dt="2023-06-12T16:01:44.483" v="1256" actId="1076"/>
          <ac:spMkLst>
            <pc:docMk/>
            <pc:sldMk cId="3369633706" sldId="274"/>
            <ac:spMk id="6" creationId="{92B5D29C-D7CC-35A8-C9F3-F420549426FB}"/>
          </ac:spMkLst>
        </pc:spChg>
        <pc:spChg chg="add mod">
          <ac:chgData name="gaet.lembert@gmail.com" userId="9f85e0e3690f99b5" providerId="LiveId" clId="{1CA30B3C-D679-43B2-B7A2-56267D1D8B41}" dt="2023-06-12T16:01:57.023" v="1259" actId="1076"/>
          <ac:spMkLst>
            <pc:docMk/>
            <pc:sldMk cId="3369633706" sldId="274"/>
            <ac:spMk id="7" creationId="{052AD646-1BE9-A89E-FF54-1C9A3EF24B11}"/>
          </ac:spMkLst>
        </pc:spChg>
        <pc:spChg chg="del">
          <ac:chgData name="gaet.lembert@gmail.com" userId="9f85e0e3690f99b5" providerId="LiveId" clId="{1CA30B3C-D679-43B2-B7A2-56267D1D8B41}" dt="2023-06-12T15:53:28.630" v="1090" actId="478"/>
          <ac:spMkLst>
            <pc:docMk/>
            <pc:sldMk cId="3369633706" sldId="274"/>
            <ac:spMk id="8" creationId="{7CC51779-8197-1BA0-DB19-B0401314F36C}"/>
          </ac:spMkLst>
        </pc:spChg>
        <pc:spChg chg="add mod">
          <ac:chgData name="gaet.lembert@gmail.com" userId="9f85e0e3690f99b5" providerId="LiveId" clId="{1CA30B3C-D679-43B2-B7A2-56267D1D8B41}" dt="2023-06-12T16:02:03.581" v="1260" actId="1076"/>
          <ac:spMkLst>
            <pc:docMk/>
            <pc:sldMk cId="3369633706" sldId="274"/>
            <ac:spMk id="9" creationId="{F387E18C-BA42-9AF3-D34A-13A9C6755AC1}"/>
          </ac:spMkLst>
        </pc:spChg>
        <pc:spChg chg="add mod">
          <ac:chgData name="gaet.lembert@gmail.com" userId="9f85e0e3690f99b5" providerId="LiveId" clId="{1CA30B3C-D679-43B2-B7A2-56267D1D8B41}" dt="2023-06-12T16:02:15.518" v="1262" actId="1076"/>
          <ac:spMkLst>
            <pc:docMk/>
            <pc:sldMk cId="3369633706" sldId="274"/>
            <ac:spMk id="10" creationId="{A73AF456-BCBF-9CA9-6062-3A19E983C70A}"/>
          </ac:spMkLst>
        </pc:spChg>
        <pc:spChg chg="add mod">
          <ac:chgData name="gaet.lembert@gmail.com" userId="9f85e0e3690f99b5" providerId="LiveId" clId="{1CA30B3C-D679-43B2-B7A2-56267D1D8B41}" dt="2023-06-12T16:02:06.715" v="1261" actId="1076"/>
          <ac:spMkLst>
            <pc:docMk/>
            <pc:sldMk cId="3369633706" sldId="274"/>
            <ac:spMk id="11" creationId="{369E622D-4EB1-C1A7-9F70-ACE2E134D735}"/>
          </ac:spMkLst>
        </pc:spChg>
        <pc:spChg chg="add mod">
          <ac:chgData name="gaet.lembert@gmail.com" userId="9f85e0e3690f99b5" providerId="LiveId" clId="{1CA30B3C-D679-43B2-B7A2-56267D1D8B41}" dt="2023-06-12T16:02:32.233" v="1269" actId="20577"/>
          <ac:spMkLst>
            <pc:docMk/>
            <pc:sldMk cId="3369633706" sldId="274"/>
            <ac:spMk id="12" creationId="{53960ED5-A22E-A2D5-C890-70172BDBBA1D}"/>
          </ac:spMkLst>
        </pc:spChg>
      </pc:sldChg>
      <pc:sldChg chg="addSp modSp mod ord">
        <pc:chgData name="gaet.lembert@gmail.com" userId="9f85e0e3690f99b5" providerId="LiveId" clId="{1CA30B3C-D679-43B2-B7A2-56267D1D8B41}" dt="2023-06-12T17:55:10.833" v="1906" actId="255"/>
        <pc:sldMkLst>
          <pc:docMk/>
          <pc:sldMk cId="375368035" sldId="275"/>
        </pc:sldMkLst>
        <pc:spChg chg="mod">
          <ac:chgData name="gaet.lembert@gmail.com" userId="9f85e0e3690f99b5" providerId="LiveId" clId="{1CA30B3C-D679-43B2-B7A2-56267D1D8B41}" dt="2023-06-12T17:55:10.833" v="1906" actId="255"/>
          <ac:spMkLst>
            <pc:docMk/>
            <pc:sldMk cId="375368035" sldId="275"/>
            <ac:spMk id="2" creationId="{FCD9E60E-BFF7-6CD1-C088-A097655194F6}"/>
          </ac:spMkLst>
        </pc:spChg>
        <pc:spChg chg="add mod">
          <ac:chgData name="gaet.lembert@gmail.com" userId="9f85e0e3690f99b5" providerId="LiveId" clId="{1CA30B3C-D679-43B2-B7A2-56267D1D8B41}" dt="2023-06-12T17:46:31.006" v="1700" actId="1076"/>
          <ac:spMkLst>
            <pc:docMk/>
            <pc:sldMk cId="375368035" sldId="275"/>
            <ac:spMk id="5" creationId="{45723D12-3141-06FF-7DCB-D67A37D1E313}"/>
          </ac:spMkLst>
        </pc:spChg>
        <pc:spChg chg="mod">
          <ac:chgData name="gaet.lembert@gmail.com" userId="9f85e0e3690f99b5" providerId="LiveId" clId="{1CA30B3C-D679-43B2-B7A2-56267D1D8B41}" dt="2023-06-12T17:54:58.553" v="1905" actId="20577"/>
          <ac:spMkLst>
            <pc:docMk/>
            <pc:sldMk cId="375368035" sldId="275"/>
            <ac:spMk id="8" creationId="{068187ED-F282-6AD4-E31F-40976C6919C5}"/>
          </ac:spMkLst>
        </pc:spChg>
      </pc:sldChg>
      <pc:sldChg chg="del">
        <pc:chgData name="gaet.lembert@gmail.com" userId="9f85e0e3690f99b5" providerId="LiveId" clId="{1CA30B3C-D679-43B2-B7A2-56267D1D8B41}" dt="2023-06-12T15:21:31.766" v="209" actId="47"/>
        <pc:sldMkLst>
          <pc:docMk/>
          <pc:sldMk cId="470697552" sldId="276"/>
        </pc:sldMkLst>
      </pc:sldChg>
      <pc:sldChg chg="addSp delSp modSp del mod">
        <pc:chgData name="gaet.lembert@gmail.com" userId="9f85e0e3690f99b5" providerId="LiveId" clId="{1CA30B3C-D679-43B2-B7A2-56267D1D8B41}" dt="2023-06-12T18:03:58.642" v="2053" actId="47"/>
        <pc:sldMkLst>
          <pc:docMk/>
          <pc:sldMk cId="4199695936" sldId="277"/>
        </pc:sldMkLst>
        <pc:spChg chg="del">
          <ac:chgData name="gaet.lembert@gmail.com" userId="9f85e0e3690f99b5" providerId="LiveId" clId="{1CA30B3C-D679-43B2-B7A2-56267D1D8B41}" dt="2023-06-12T17:40:59.507" v="1577" actId="478"/>
          <ac:spMkLst>
            <pc:docMk/>
            <pc:sldMk cId="4199695936" sldId="277"/>
            <ac:spMk id="2" creationId="{E02F01D1-7640-6DB3-2379-4AB81F675A9F}"/>
          </ac:spMkLst>
        </pc:spChg>
        <pc:spChg chg="del">
          <ac:chgData name="gaet.lembert@gmail.com" userId="9f85e0e3690f99b5" providerId="LiveId" clId="{1CA30B3C-D679-43B2-B7A2-56267D1D8B41}" dt="2023-06-12T17:40:57.889" v="1576" actId="478"/>
          <ac:spMkLst>
            <pc:docMk/>
            <pc:sldMk cId="4199695936" sldId="277"/>
            <ac:spMk id="5" creationId="{DA8FCFE6-EEFF-B53F-E10C-18C73B3813ED}"/>
          </ac:spMkLst>
        </pc:spChg>
        <pc:spChg chg="add del mod">
          <ac:chgData name="gaet.lembert@gmail.com" userId="9f85e0e3690f99b5" providerId="LiveId" clId="{1CA30B3C-D679-43B2-B7A2-56267D1D8B41}" dt="2023-06-12T17:41:01.489" v="1578" actId="478"/>
          <ac:spMkLst>
            <pc:docMk/>
            <pc:sldMk cId="4199695936" sldId="277"/>
            <ac:spMk id="7" creationId="{AD14AABB-954B-45AF-D998-C21AEA4E181A}"/>
          </ac:spMkLst>
        </pc:spChg>
      </pc:sldChg>
      <pc:sldChg chg="addSp delSp modSp mod">
        <pc:chgData name="gaet.lembert@gmail.com" userId="9f85e0e3690f99b5" providerId="LiveId" clId="{1CA30B3C-D679-43B2-B7A2-56267D1D8B41}" dt="2023-06-12T22:37:53.875" v="3201" actId="1076"/>
        <pc:sldMkLst>
          <pc:docMk/>
          <pc:sldMk cId="3144426664" sldId="279"/>
        </pc:sldMkLst>
        <pc:spChg chg="add mod">
          <ac:chgData name="gaet.lembert@gmail.com" userId="9f85e0e3690f99b5" providerId="LiveId" clId="{1CA30B3C-D679-43B2-B7A2-56267D1D8B41}" dt="2023-06-12T22:22:40.020" v="2990" actId="1076"/>
          <ac:spMkLst>
            <pc:docMk/>
            <pc:sldMk cId="3144426664" sldId="279"/>
            <ac:spMk id="3" creationId="{CCEFC8C5-8618-DEA7-0299-04E5F747B769}"/>
          </ac:spMkLst>
        </pc:spChg>
        <pc:spChg chg="mod">
          <ac:chgData name="gaet.lembert@gmail.com" userId="9f85e0e3690f99b5" providerId="LiveId" clId="{1CA30B3C-D679-43B2-B7A2-56267D1D8B41}" dt="2023-06-12T22:37:42.026" v="3198" actId="1076"/>
          <ac:spMkLst>
            <pc:docMk/>
            <pc:sldMk cId="3144426664" sldId="279"/>
            <ac:spMk id="5" creationId="{592BD186-3D4C-8556-51B3-33E83B17DEC6}"/>
          </ac:spMkLst>
        </pc:spChg>
        <pc:spChg chg="del">
          <ac:chgData name="gaet.lembert@gmail.com" userId="9f85e0e3690f99b5" providerId="LiveId" clId="{1CA30B3C-D679-43B2-B7A2-56267D1D8B41}" dt="2023-06-12T22:21:27.961" v="2966" actId="478"/>
          <ac:spMkLst>
            <pc:docMk/>
            <pc:sldMk cId="3144426664" sldId="279"/>
            <ac:spMk id="6" creationId="{97D3C99F-343C-72DA-D4FB-2B35028EFF92}"/>
          </ac:spMkLst>
        </pc:spChg>
        <pc:spChg chg="del mod">
          <ac:chgData name="gaet.lembert@gmail.com" userId="9f85e0e3690f99b5" providerId="LiveId" clId="{1CA30B3C-D679-43B2-B7A2-56267D1D8B41}" dt="2023-06-12T22:23:45.026" v="2999" actId="478"/>
          <ac:spMkLst>
            <pc:docMk/>
            <pc:sldMk cId="3144426664" sldId="279"/>
            <ac:spMk id="7" creationId="{4AD663BA-1404-B7E0-BA0C-E330B70956F0}"/>
          </ac:spMkLst>
        </pc:spChg>
        <pc:spChg chg="add mod">
          <ac:chgData name="gaet.lembert@gmail.com" userId="9f85e0e3690f99b5" providerId="LiveId" clId="{1CA30B3C-D679-43B2-B7A2-56267D1D8B41}" dt="2023-06-12T22:37:53.875" v="3201" actId="1076"/>
          <ac:spMkLst>
            <pc:docMk/>
            <pc:sldMk cId="3144426664" sldId="279"/>
            <ac:spMk id="8" creationId="{C0D1E78B-4E9F-8A4C-7A7F-7C3AE2C13FD3}"/>
          </ac:spMkLst>
        </pc:spChg>
        <pc:spChg chg="add mod">
          <ac:chgData name="gaet.lembert@gmail.com" userId="9f85e0e3690f99b5" providerId="LiveId" clId="{1CA30B3C-D679-43B2-B7A2-56267D1D8B41}" dt="2023-06-12T22:37:53.875" v="3201" actId="1076"/>
          <ac:spMkLst>
            <pc:docMk/>
            <pc:sldMk cId="3144426664" sldId="279"/>
            <ac:spMk id="9" creationId="{18ACD6FA-9657-EB4D-E4D1-77D1A2ECDEAC}"/>
          </ac:spMkLst>
        </pc:spChg>
        <pc:spChg chg="add mod">
          <ac:chgData name="gaet.lembert@gmail.com" userId="9f85e0e3690f99b5" providerId="LiveId" clId="{1CA30B3C-D679-43B2-B7A2-56267D1D8B41}" dt="2023-06-12T22:37:53.875" v="3201" actId="1076"/>
          <ac:spMkLst>
            <pc:docMk/>
            <pc:sldMk cId="3144426664" sldId="279"/>
            <ac:spMk id="10" creationId="{7F9D0A0F-8643-70A0-9BC3-8E8A385FD36D}"/>
          </ac:spMkLst>
        </pc:spChg>
        <pc:spChg chg="add mod">
          <ac:chgData name="gaet.lembert@gmail.com" userId="9f85e0e3690f99b5" providerId="LiveId" clId="{1CA30B3C-D679-43B2-B7A2-56267D1D8B41}" dt="2023-06-12T22:37:53.875" v="3201" actId="1076"/>
          <ac:spMkLst>
            <pc:docMk/>
            <pc:sldMk cId="3144426664" sldId="279"/>
            <ac:spMk id="12" creationId="{6D0BE85B-3BBE-A45B-9541-E449F89E0CF9}"/>
          </ac:spMkLst>
        </pc:spChg>
        <pc:spChg chg="add del mod">
          <ac:chgData name="gaet.lembert@gmail.com" userId="9f85e0e3690f99b5" providerId="LiveId" clId="{1CA30B3C-D679-43B2-B7A2-56267D1D8B41}" dt="2023-06-12T22:30:21.157" v="3055"/>
          <ac:spMkLst>
            <pc:docMk/>
            <pc:sldMk cId="3144426664" sldId="279"/>
            <ac:spMk id="13" creationId="{2CC3140D-4451-03B9-A79F-B735B3F49D5B}"/>
          </ac:spMkLst>
        </pc:spChg>
        <pc:spChg chg="add mod">
          <ac:chgData name="gaet.lembert@gmail.com" userId="9f85e0e3690f99b5" providerId="LiveId" clId="{1CA30B3C-D679-43B2-B7A2-56267D1D8B41}" dt="2023-06-12T22:37:53.875" v="3201" actId="1076"/>
          <ac:spMkLst>
            <pc:docMk/>
            <pc:sldMk cId="3144426664" sldId="279"/>
            <ac:spMk id="14" creationId="{B1C0AD11-5331-6B4B-3386-9D7DCCE28BE7}"/>
          </ac:spMkLst>
        </pc:spChg>
        <pc:spChg chg="add mod">
          <ac:chgData name="gaet.lembert@gmail.com" userId="9f85e0e3690f99b5" providerId="LiveId" clId="{1CA30B3C-D679-43B2-B7A2-56267D1D8B41}" dt="2023-06-12T22:37:53.875" v="3201" actId="1076"/>
          <ac:spMkLst>
            <pc:docMk/>
            <pc:sldMk cId="3144426664" sldId="279"/>
            <ac:spMk id="15" creationId="{2A24067B-8487-BF98-8ADC-1EA3765B8D84}"/>
          </ac:spMkLst>
        </pc:spChg>
        <pc:spChg chg="add del mod">
          <ac:chgData name="gaet.lembert@gmail.com" userId="9f85e0e3690f99b5" providerId="LiveId" clId="{1CA30B3C-D679-43B2-B7A2-56267D1D8B41}" dt="2023-06-12T22:34:10.469" v="3089" actId="478"/>
          <ac:spMkLst>
            <pc:docMk/>
            <pc:sldMk cId="3144426664" sldId="279"/>
            <ac:spMk id="16" creationId="{CDB43843-2117-8C47-5815-132B4A099C6D}"/>
          </ac:spMkLst>
        </pc:spChg>
        <pc:spChg chg="add del">
          <ac:chgData name="gaet.lembert@gmail.com" userId="9f85e0e3690f99b5" providerId="LiveId" clId="{1CA30B3C-D679-43B2-B7A2-56267D1D8B41}" dt="2023-06-12T22:37:28.813" v="3195" actId="22"/>
          <ac:spMkLst>
            <pc:docMk/>
            <pc:sldMk cId="3144426664" sldId="279"/>
            <ac:spMk id="18" creationId="{A141C753-3362-029A-DB4D-6D2F21D8AAD4}"/>
          </ac:spMkLst>
        </pc:spChg>
        <pc:cxnChg chg="add mod">
          <ac:chgData name="gaet.lembert@gmail.com" userId="9f85e0e3690f99b5" providerId="LiveId" clId="{1CA30B3C-D679-43B2-B7A2-56267D1D8B41}" dt="2023-06-12T22:37:53.875" v="3201" actId="1076"/>
          <ac:cxnSpMkLst>
            <pc:docMk/>
            <pc:sldMk cId="3144426664" sldId="279"/>
            <ac:cxnSpMk id="11" creationId="{EB39AE2C-8A9E-B0C9-2D25-CBF6EDE564A7}"/>
          </ac:cxnSpMkLst>
        </pc:cxnChg>
      </pc:sldChg>
      <pc:sldChg chg="addSp delSp modSp mod">
        <pc:chgData name="gaet.lembert@gmail.com" userId="9f85e0e3690f99b5" providerId="LiveId" clId="{1CA30B3C-D679-43B2-B7A2-56267D1D8B41}" dt="2023-06-12T22:39:44.954" v="3235" actId="1076"/>
        <pc:sldMkLst>
          <pc:docMk/>
          <pc:sldMk cId="2069919596" sldId="280"/>
        </pc:sldMkLst>
        <pc:spChg chg="del">
          <ac:chgData name="gaet.lembert@gmail.com" userId="9f85e0e3690f99b5" providerId="LiveId" clId="{1CA30B3C-D679-43B2-B7A2-56267D1D8B41}" dt="2023-06-12T22:31:43.935" v="3058" actId="478"/>
          <ac:spMkLst>
            <pc:docMk/>
            <pc:sldMk cId="2069919596" sldId="280"/>
            <ac:spMk id="3" creationId="{7A478063-D9FB-BD96-2752-627A7988304C}"/>
          </ac:spMkLst>
        </pc:spChg>
        <pc:spChg chg="del">
          <ac:chgData name="gaet.lembert@gmail.com" userId="9f85e0e3690f99b5" providerId="LiveId" clId="{1CA30B3C-D679-43B2-B7A2-56267D1D8B41}" dt="2023-06-12T22:31:43.935" v="3058" actId="478"/>
          <ac:spMkLst>
            <pc:docMk/>
            <pc:sldMk cId="2069919596" sldId="280"/>
            <ac:spMk id="5" creationId="{56518A9E-B289-62D9-B32F-9F7821B20A5D}"/>
          </ac:spMkLst>
        </pc:spChg>
        <pc:spChg chg="del">
          <ac:chgData name="gaet.lembert@gmail.com" userId="9f85e0e3690f99b5" providerId="LiveId" clId="{1CA30B3C-D679-43B2-B7A2-56267D1D8B41}" dt="2023-06-12T22:31:43.935" v="3058" actId="478"/>
          <ac:spMkLst>
            <pc:docMk/>
            <pc:sldMk cId="2069919596" sldId="280"/>
            <ac:spMk id="6" creationId="{F6CAAF08-0BEC-5C33-10AB-2EFDD938E0DE}"/>
          </ac:spMkLst>
        </pc:spChg>
        <pc:spChg chg="del">
          <ac:chgData name="gaet.lembert@gmail.com" userId="9f85e0e3690f99b5" providerId="LiveId" clId="{1CA30B3C-D679-43B2-B7A2-56267D1D8B41}" dt="2023-06-12T22:31:43.935" v="3058" actId="478"/>
          <ac:spMkLst>
            <pc:docMk/>
            <pc:sldMk cId="2069919596" sldId="280"/>
            <ac:spMk id="7" creationId="{9434F8D6-6D83-780D-1364-E79ABFB1531D}"/>
          </ac:spMkLst>
        </pc:spChg>
        <pc:spChg chg="del">
          <ac:chgData name="gaet.lembert@gmail.com" userId="9f85e0e3690f99b5" providerId="LiveId" clId="{1CA30B3C-D679-43B2-B7A2-56267D1D8B41}" dt="2023-06-12T22:31:45.899" v="3059" actId="478"/>
          <ac:spMkLst>
            <pc:docMk/>
            <pc:sldMk cId="2069919596" sldId="280"/>
            <ac:spMk id="8" creationId="{B135600C-3D27-A112-98A7-FDBB0139D595}"/>
          </ac:spMkLst>
        </pc:spChg>
        <pc:spChg chg="add mod">
          <ac:chgData name="gaet.lembert@gmail.com" userId="9f85e0e3690f99b5" providerId="LiveId" clId="{1CA30B3C-D679-43B2-B7A2-56267D1D8B41}" dt="2023-06-12T22:34:39.060" v="3090" actId="1076"/>
          <ac:spMkLst>
            <pc:docMk/>
            <pc:sldMk cId="2069919596" sldId="280"/>
            <ac:spMk id="9" creationId="{123DCA5C-86D8-8DAF-7B6B-6D0D60A0E533}"/>
          </ac:spMkLst>
        </pc:spChg>
        <pc:spChg chg="add mod">
          <ac:chgData name="gaet.lembert@gmail.com" userId="9f85e0e3690f99b5" providerId="LiveId" clId="{1CA30B3C-D679-43B2-B7A2-56267D1D8B41}" dt="2023-06-12T22:34:39.060" v="3090" actId="1076"/>
          <ac:spMkLst>
            <pc:docMk/>
            <pc:sldMk cId="2069919596" sldId="280"/>
            <ac:spMk id="10" creationId="{2D592E7B-1014-EF81-64CE-F7F0E9DE45A5}"/>
          </ac:spMkLst>
        </pc:spChg>
        <pc:spChg chg="add mod">
          <ac:chgData name="gaet.lembert@gmail.com" userId="9f85e0e3690f99b5" providerId="LiveId" clId="{1CA30B3C-D679-43B2-B7A2-56267D1D8B41}" dt="2023-06-12T22:34:39.060" v="3090" actId="1076"/>
          <ac:spMkLst>
            <pc:docMk/>
            <pc:sldMk cId="2069919596" sldId="280"/>
            <ac:spMk id="11" creationId="{A88264D0-3B9F-E62F-F70D-921A6E7CF9F5}"/>
          </ac:spMkLst>
        </pc:spChg>
        <pc:spChg chg="add del mod">
          <ac:chgData name="gaet.lembert@gmail.com" userId="9f85e0e3690f99b5" providerId="LiveId" clId="{1CA30B3C-D679-43B2-B7A2-56267D1D8B41}" dt="2023-06-12T22:34:54.898" v="3094" actId="478"/>
          <ac:spMkLst>
            <pc:docMk/>
            <pc:sldMk cId="2069919596" sldId="280"/>
            <ac:spMk id="15" creationId="{0A086BDC-B062-4EF6-8F61-5BBB1B3D4D24}"/>
          </ac:spMkLst>
        </pc:spChg>
        <pc:spChg chg="add del mod">
          <ac:chgData name="gaet.lembert@gmail.com" userId="9f85e0e3690f99b5" providerId="LiveId" clId="{1CA30B3C-D679-43B2-B7A2-56267D1D8B41}" dt="2023-06-12T22:34:54.899" v="3096"/>
          <ac:spMkLst>
            <pc:docMk/>
            <pc:sldMk cId="2069919596" sldId="280"/>
            <ac:spMk id="16" creationId="{B98E8CE0-18E9-D968-6270-FBAC5E02841C}"/>
          </ac:spMkLst>
        </pc:spChg>
        <pc:spChg chg="add mod">
          <ac:chgData name="gaet.lembert@gmail.com" userId="9f85e0e3690f99b5" providerId="LiveId" clId="{1CA30B3C-D679-43B2-B7A2-56267D1D8B41}" dt="2023-06-12T22:39:03.902" v="3204" actId="1076"/>
          <ac:spMkLst>
            <pc:docMk/>
            <pc:sldMk cId="2069919596" sldId="280"/>
            <ac:spMk id="17" creationId="{C96E8A9E-0495-3AB6-C791-8616A27C3AA2}"/>
          </ac:spMkLst>
        </pc:spChg>
        <pc:spChg chg="add mod">
          <ac:chgData name="gaet.lembert@gmail.com" userId="9f85e0e3690f99b5" providerId="LiveId" clId="{1CA30B3C-D679-43B2-B7A2-56267D1D8B41}" dt="2023-06-12T22:34:48.333" v="3092" actId="1076"/>
          <ac:spMkLst>
            <pc:docMk/>
            <pc:sldMk cId="2069919596" sldId="280"/>
            <ac:spMk id="18" creationId="{B2A77955-B1DF-14BB-F02D-1940A4503478}"/>
          </ac:spMkLst>
        </pc:spChg>
        <pc:spChg chg="add mod">
          <ac:chgData name="gaet.lembert@gmail.com" userId="9f85e0e3690f99b5" providerId="LiveId" clId="{1CA30B3C-D679-43B2-B7A2-56267D1D8B41}" dt="2023-06-12T22:34:48.333" v="3092" actId="1076"/>
          <ac:spMkLst>
            <pc:docMk/>
            <pc:sldMk cId="2069919596" sldId="280"/>
            <ac:spMk id="19" creationId="{B9E0E7A4-7733-1ABF-C94C-EABA9A1FA2D2}"/>
          </ac:spMkLst>
        </pc:spChg>
        <pc:spChg chg="add mod">
          <ac:chgData name="gaet.lembert@gmail.com" userId="9f85e0e3690f99b5" providerId="LiveId" clId="{1CA30B3C-D679-43B2-B7A2-56267D1D8B41}" dt="2023-06-12T22:34:48.333" v="3092" actId="1076"/>
          <ac:spMkLst>
            <pc:docMk/>
            <pc:sldMk cId="2069919596" sldId="280"/>
            <ac:spMk id="23" creationId="{D00DB49E-525A-02C7-ABF4-D97A0BBBC5A0}"/>
          </ac:spMkLst>
        </pc:spChg>
        <pc:spChg chg="add mod">
          <ac:chgData name="gaet.lembert@gmail.com" userId="9f85e0e3690f99b5" providerId="LiveId" clId="{1CA30B3C-D679-43B2-B7A2-56267D1D8B41}" dt="2023-06-12T22:34:48.333" v="3092" actId="1076"/>
          <ac:spMkLst>
            <pc:docMk/>
            <pc:sldMk cId="2069919596" sldId="280"/>
            <ac:spMk id="24" creationId="{A33A0BC1-959D-DEF6-908A-5365DD713885}"/>
          </ac:spMkLst>
        </pc:spChg>
        <pc:spChg chg="add mod">
          <ac:chgData name="gaet.lembert@gmail.com" userId="9f85e0e3690f99b5" providerId="LiveId" clId="{1CA30B3C-D679-43B2-B7A2-56267D1D8B41}" dt="2023-06-12T22:37:01.024" v="3192" actId="1076"/>
          <ac:spMkLst>
            <pc:docMk/>
            <pc:sldMk cId="2069919596" sldId="280"/>
            <ac:spMk id="25" creationId="{A48250B7-04BB-B2A3-F9EE-6A338CA15950}"/>
          </ac:spMkLst>
        </pc:spChg>
        <pc:spChg chg="add mod">
          <ac:chgData name="gaet.lembert@gmail.com" userId="9f85e0e3690f99b5" providerId="LiveId" clId="{1CA30B3C-D679-43B2-B7A2-56267D1D8B41}" dt="2023-06-12T22:39:08.737" v="3205" actId="1076"/>
          <ac:spMkLst>
            <pc:docMk/>
            <pc:sldMk cId="2069919596" sldId="280"/>
            <ac:spMk id="26" creationId="{DA45E29B-463D-483B-0CDC-8F92C4FC9FB1}"/>
          </ac:spMkLst>
        </pc:spChg>
        <pc:spChg chg="add mod">
          <ac:chgData name="gaet.lembert@gmail.com" userId="9f85e0e3690f99b5" providerId="LiveId" clId="{1CA30B3C-D679-43B2-B7A2-56267D1D8B41}" dt="2023-06-12T22:39:44.954" v="3235" actId="1076"/>
          <ac:spMkLst>
            <pc:docMk/>
            <pc:sldMk cId="2069919596" sldId="280"/>
            <ac:spMk id="27" creationId="{22A21CB5-9B1B-9071-00F9-9C01D2FEC903}"/>
          </ac:spMkLst>
        </pc:spChg>
        <pc:cxnChg chg="add mod">
          <ac:chgData name="gaet.lembert@gmail.com" userId="9f85e0e3690f99b5" providerId="LiveId" clId="{1CA30B3C-D679-43B2-B7A2-56267D1D8B41}" dt="2023-06-12T22:34:39.060" v="3090" actId="1076"/>
          <ac:cxnSpMkLst>
            <pc:docMk/>
            <pc:sldMk cId="2069919596" sldId="280"/>
            <ac:cxnSpMk id="12" creationId="{A497D91E-8058-BB68-F6F8-24508604FB05}"/>
          </ac:cxnSpMkLst>
        </pc:cxnChg>
        <pc:cxnChg chg="add del mod">
          <ac:chgData name="gaet.lembert@gmail.com" userId="9f85e0e3690f99b5" providerId="LiveId" clId="{1CA30B3C-D679-43B2-B7A2-56267D1D8B41}" dt="2023-06-12T22:34:59.292" v="3098" actId="478"/>
          <ac:cxnSpMkLst>
            <pc:docMk/>
            <pc:sldMk cId="2069919596" sldId="280"/>
            <ac:cxnSpMk id="13" creationId="{7366CBBA-53D9-C1DC-EE48-D265902083C9}"/>
          </ac:cxnSpMkLst>
        </pc:cxnChg>
        <pc:cxnChg chg="add del mod">
          <ac:chgData name="gaet.lembert@gmail.com" userId="9f85e0e3690f99b5" providerId="LiveId" clId="{1CA30B3C-D679-43B2-B7A2-56267D1D8B41}" dt="2023-06-12T22:35:02.056" v="3099" actId="478"/>
          <ac:cxnSpMkLst>
            <pc:docMk/>
            <pc:sldMk cId="2069919596" sldId="280"/>
            <ac:cxnSpMk id="14" creationId="{9341FB93-3453-C46D-B5F8-CFC289DBE003}"/>
          </ac:cxnSpMkLst>
        </pc:cxnChg>
        <pc:cxnChg chg="add del mod">
          <ac:chgData name="gaet.lembert@gmail.com" userId="9f85e0e3690f99b5" providerId="LiveId" clId="{1CA30B3C-D679-43B2-B7A2-56267D1D8B41}" dt="2023-06-12T22:35:14.647" v="3100" actId="478"/>
          <ac:cxnSpMkLst>
            <pc:docMk/>
            <pc:sldMk cId="2069919596" sldId="280"/>
            <ac:cxnSpMk id="20" creationId="{8286340A-A157-A54F-14E4-7823F03F39F5}"/>
          </ac:cxnSpMkLst>
        </pc:cxnChg>
        <pc:cxnChg chg="add mod">
          <ac:chgData name="gaet.lembert@gmail.com" userId="9f85e0e3690f99b5" providerId="LiveId" clId="{1CA30B3C-D679-43B2-B7A2-56267D1D8B41}" dt="2023-06-12T22:34:48.333" v="3092" actId="1076"/>
          <ac:cxnSpMkLst>
            <pc:docMk/>
            <pc:sldMk cId="2069919596" sldId="280"/>
            <ac:cxnSpMk id="21" creationId="{95B83AA9-42AB-AEBB-AF63-7DAAEE1C05A6}"/>
          </ac:cxnSpMkLst>
        </pc:cxnChg>
        <pc:cxnChg chg="add mod">
          <ac:chgData name="gaet.lembert@gmail.com" userId="9f85e0e3690f99b5" providerId="LiveId" clId="{1CA30B3C-D679-43B2-B7A2-56267D1D8B41}" dt="2023-06-12T22:34:48.333" v="3092" actId="1076"/>
          <ac:cxnSpMkLst>
            <pc:docMk/>
            <pc:sldMk cId="2069919596" sldId="280"/>
            <ac:cxnSpMk id="22" creationId="{5F9B2E3C-F413-2F86-CDFE-314FD4251EBF}"/>
          </ac:cxnSpMkLst>
        </pc:cxnChg>
      </pc:sldChg>
      <pc:sldChg chg="del">
        <pc:chgData name="gaet.lembert@gmail.com" userId="9f85e0e3690f99b5" providerId="LiveId" clId="{1CA30B3C-D679-43B2-B7A2-56267D1D8B41}" dt="2023-06-12T15:21:22.244" v="207" actId="47"/>
        <pc:sldMkLst>
          <pc:docMk/>
          <pc:sldMk cId="4005753602" sldId="281"/>
        </pc:sldMkLst>
      </pc:sldChg>
      <pc:sldChg chg="del">
        <pc:chgData name="gaet.lembert@gmail.com" userId="9f85e0e3690f99b5" providerId="LiveId" clId="{1CA30B3C-D679-43B2-B7A2-56267D1D8B41}" dt="2023-06-12T15:21:37.161" v="210" actId="47"/>
        <pc:sldMkLst>
          <pc:docMk/>
          <pc:sldMk cId="4139448615" sldId="282"/>
        </pc:sldMkLst>
      </pc:sldChg>
      <pc:sldChg chg="del">
        <pc:chgData name="gaet.lembert@gmail.com" userId="9f85e0e3690f99b5" providerId="LiveId" clId="{1CA30B3C-D679-43B2-B7A2-56267D1D8B41}" dt="2023-06-12T15:21:24.527" v="208" actId="47"/>
        <pc:sldMkLst>
          <pc:docMk/>
          <pc:sldMk cId="3921505013" sldId="283"/>
        </pc:sldMkLst>
      </pc:sldChg>
      <pc:sldChg chg="addSp delSp modSp mod ord">
        <pc:chgData name="gaet.lembert@gmail.com" userId="9f85e0e3690f99b5" providerId="LiveId" clId="{1CA30B3C-D679-43B2-B7A2-56267D1D8B41}" dt="2023-06-12T18:22:37.601" v="2208" actId="20577"/>
        <pc:sldMkLst>
          <pc:docMk/>
          <pc:sldMk cId="829353146" sldId="284"/>
        </pc:sldMkLst>
        <pc:spChg chg="add mod">
          <ac:chgData name="gaet.lembert@gmail.com" userId="9f85e0e3690f99b5" providerId="LiveId" clId="{1CA30B3C-D679-43B2-B7A2-56267D1D8B41}" dt="2023-06-12T17:57:18.592" v="1951" actId="1076"/>
          <ac:spMkLst>
            <pc:docMk/>
            <pc:sldMk cId="829353146" sldId="284"/>
            <ac:spMk id="3" creationId="{243B0A97-F78B-0760-E071-5EF9AC979221}"/>
          </ac:spMkLst>
        </pc:spChg>
        <pc:spChg chg="add mod">
          <ac:chgData name="gaet.lembert@gmail.com" userId="9f85e0e3690f99b5" providerId="LiveId" clId="{1CA30B3C-D679-43B2-B7A2-56267D1D8B41}" dt="2023-06-12T18:22:14.799" v="2202" actId="20577"/>
          <ac:spMkLst>
            <pc:docMk/>
            <pc:sldMk cId="829353146" sldId="284"/>
            <ac:spMk id="5" creationId="{1F7AE4F0-0D9E-93CE-8E5E-F3460FBF283B}"/>
          </ac:spMkLst>
        </pc:spChg>
        <pc:spChg chg="add mod">
          <ac:chgData name="gaet.lembert@gmail.com" userId="9f85e0e3690f99b5" providerId="LiveId" clId="{1CA30B3C-D679-43B2-B7A2-56267D1D8B41}" dt="2023-06-12T17:56:52.585" v="1948" actId="1076"/>
          <ac:spMkLst>
            <pc:docMk/>
            <pc:sldMk cId="829353146" sldId="284"/>
            <ac:spMk id="6" creationId="{0C232BAD-8B63-D5F5-40B1-FFA2DE54076C}"/>
          </ac:spMkLst>
        </pc:spChg>
        <pc:spChg chg="mod">
          <ac:chgData name="gaet.lembert@gmail.com" userId="9f85e0e3690f99b5" providerId="LiveId" clId="{1CA30B3C-D679-43B2-B7A2-56267D1D8B41}" dt="2023-06-12T17:57:28.253" v="1952" actId="1076"/>
          <ac:spMkLst>
            <pc:docMk/>
            <pc:sldMk cId="829353146" sldId="284"/>
            <ac:spMk id="7" creationId="{D4B5B788-5757-3841-5187-75B12C7E3FE2}"/>
          </ac:spMkLst>
        </pc:spChg>
        <pc:spChg chg="add del mod">
          <ac:chgData name="gaet.lembert@gmail.com" userId="9f85e0e3690f99b5" providerId="LiveId" clId="{1CA30B3C-D679-43B2-B7A2-56267D1D8B41}" dt="2023-06-12T17:59:11.499" v="2012" actId="478"/>
          <ac:spMkLst>
            <pc:docMk/>
            <pc:sldMk cId="829353146" sldId="284"/>
            <ac:spMk id="8" creationId="{A14ED8C9-DB4C-2282-2273-227403425CC7}"/>
          </ac:spMkLst>
        </pc:spChg>
        <pc:spChg chg="mod">
          <ac:chgData name="gaet.lembert@gmail.com" userId="9f85e0e3690f99b5" providerId="LiveId" clId="{1CA30B3C-D679-43B2-B7A2-56267D1D8B41}" dt="2023-06-12T18:22:32.790" v="2206" actId="20577"/>
          <ac:spMkLst>
            <pc:docMk/>
            <pc:sldMk cId="829353146" sldId="284"/>
            <ac:spMk id="9" creationId="{75D9F1DF-A066-90A1-CDDE-D0D49228F77D}"/>
          </ac:spMkLst>
        </pc:spChg>
        <pc:spChg chg="add mod">
          <ac:chgData name="gaet.lembert@gmail.com" userId="9f85e0e3690f99b5" providerId="LiveId" clId="{1CA30B3C-D679-43B2-B7A2-56267D1D8B41}" dt="2023-06-12T18:22:37.601" v="2208" actId="20577"/>
          <ac:spMkLst>
            <pc:docMk/>
            <pc:sldMk cId="829353146" sldId="284"/>
            <ac:spMk id="10" creationId="{BE27C19B-6E1C-FD17-F690-DA6A6433019A}"/>
          </ac:spMkLst>
        </pc:spChg>
        <pc:spChg chg="add mod">
          <ac:chgData name="gaet.lembert@gmail.com" userId="9f85e0e3690f99b5" providerId="LiveId" clId="{1CA30B3C-D679-43B2-B7A2-56267D1D8B41}" dt="2023-06-12T18:09:33.273" v="2083" actId="1076"/>
          <ac:spMkLst>
            <pc:docMk/>
            <pc:sldMk cId="829353146" sldId="284"/>
            <ac:spMk id="11" creationId="{412E69D8-8106-B28E-7926-062D3B8487E8}"/>
          </ac:spMkLst>
        </pc:spChg>
        <pc:spChg chg="add mod">
          <ac:chgData name="gaet.lembert@gmail.com" userId="9f85e0e3690f99b5" providerId="LiveId" clId="{1CA30B3C-D679-43B2-B7A2-56267D1D8B41}" dt="2023-06-12T18:12:33.601" v="2115" actId="1076"/>
          <ac:spMkLst>
            <pc:docMk/>
            <pc:sldMk cId="829353146" sldId="284"/>
            <ac:spMk id="12" creationId="{411CC459-D46B-14BE-705C-A5EA30F0AE0A}"/>
          </ac:spMkLst>
        </pc:spChg>
      </pc:sldChg>
      <pc:sldChg chg="addSp delSp modSp add mod">
        <pc:chgData name="gaet.lembert@gmail.com" userId="9f85e0e3690f99b5" providerId="LiveId" clId="{1CA30B3C-D679-43B2-B7A2-56267D1D8B41}" dt="2023-06-12T17:55:46.764" v="1927" actId="20577"/>
        <pc:sldMkLst>
          <pc:docMk/>
          <pc:sldMk cId="194000372" sldId="285"/>
        </pc:sldMkLst>
        <pc:spChg chg="mod">
          <ac:chgData name="gaet.lembert@gmail.com" userId="9f85e0e3690f99b5" providerId="LiveId" clId="{1CA30B3C-D679-43B2-B7A2-56267D1D8B41}" dt="2023-06-12T17:55:46.764" v="1927" actId="20577"/>
          <ac:spMkLst>
            <pc:docMk/>
            <pc:sldMk cId="194000372" sldId="285"/>
            <ac:spMk id="2" creationId="{1A320FCA-7DBB-12E4-909A-12398C603E07}"/>
          </ac:spMkLst>
        </pc:spChg>
        <pc:spChg chg="add del mod">
          <ac:chgData name="gaet.lembert@gmail.com" userId="9f85e0e3690f99b5" providerId="LiveId" clId="{1CA30B3C-D679-43B2-B7A2-56267D1D8B41}" dt="2023-06-12T15:45:39.341" v="839" actId="478"/>
          <ac:spMkLst>
            <pc:docMk/>
            <pc:sldMk cId="194000372" sldId="285"/>
            <ac:spMk id="3" creationId="{EBFF9928-97AD-D158-5EF7-9A416C6709F0}"/>
          </ac:spMkLst>
        </pc:spChg>
        <pc:spChg chg="add mod">
          <ac:chgData name="gaet.lembert@gmail.com" userId="9f85e0e3690f99b5" providerId="LiveId" clId="{1CA30B3C-D679-43B2-B7A2-56267D1D8B41}" dt="2023-06-12T15:54:31.740" v="1102" actId="20577"/>
          <ac:spMkLst>
            <pc:docMk/>
            <pc:sldMk cId="194000372" sldId="285"/>
            <ac:spMk id="5" creationId="{DAB8DC68-53D2-0CF5-A12E-DFB75D4FD736}"/>
          </ac:spMkLst>
        </pc:spChg>
        <pc:spChg chg="add mod">
          <ac:chgData name="gaet.lembert@gmail.com" userId="9f85e0e3690f99b5" providerId="LiveId" clId="{1CA30B3C-D679-43B2-B7A2-56267D1D8B41}" dt="2023-06-12T15:54:25.833" v="1098" actId="20577"/>
          <ac:spMkLst>
            <pc:docMk/>
            <pc:sldMk cId="194000372" sldId="285"/>
            <ac:spMk id="6" creationId="{B9C71542-829B-55E3-DA53-FCB435DFB643}"/>
          </ac:spMkLst>
        </pc:spChg>
        <pc:spChg chg="add mod">
          <ac:chgData name="gaet.lembert@gmail.com" userId="9f85e0e3690f99b5" providerId="LiveId" clId="{1CA30B3C-D679-43B2-B7A2-56267D1D8B41}" dt="2023-06-12T15:51:54.739" v="1080" actId="1076"/>
          <ac:spMkLst>
            <pc:docMk/>
            <pc:sldMk cId="194000372" sldId="285"/>
            <ac:spMk id="7" creationId="{4482F30C-23E5-77A9-D0D4-6FD7685BB405}"/>
          </ac:spMkLst>
        </pc:spChg>
        <pc:spChg chg="del">
          <ac:chgData name="gaet.lembert@gmail.com" userId="9f85e0e3690f99b5" providerId="LiveId" clId="{1CA30B3C-D679-43B2-B7A2-56267D1D8B41}" dt="2023-06-12T15:33:00.586" v="434" actId="478"/>
          <ac:spMkLst>
            <pc:docMk/>
            <pc:sldMk cId="194000372" sldId="285"/>
            <ac:spMk id="7" creationId="{EEB227B9-C089-952D-F74D-251763962812}"/>
          </ac:spMkLst>
        </pc:spChg>
        <pc:spChg chg="del">
          <ac:chgData name="gaet.lembert@gmail.com" userId="9f85e0e3690f99b5" providerId="LiveId" clId="{1CA30B3C-D679-43B2-B7A2-56267D1D8B41}" dt="2023-06-12T15:33:00.586" v="434" actId="478"/>
          <ac:spMkLst>
            <pc:docMk/>
            <pc:sldMk cId="194000372" sldId="285"/>
            <ac:spMk id="8" creationId="{C2A15B0D-2308-8D51-93C8-7C89B97AFF02}"/>
          </ac:spMkLst>
        </pc:spChg>
        <pc:spChg chg="add mod">
          <ac:chgData name="gaet.lembert@gmail.com" userId="9f85e0e3690f99b5" providerId="LiveId" clId="{1CA30B3C-D679-43B2-B7A2-56267D1D8B41}" dt="2023-06-12T15:52:24.947" v="1086" actId="1076"/>
          <ac:spMkLst>
            <pc:docMk/>
            <pc:sldMk cId="194000372" sldId="285"/>
            <ac:spMk id="11" creationId="{3959A95C-E918-ECB1-A05E-8ED4DA3B7F8C}"/>
          </ac:spMkLst>
        </pc:spChg>
        <pc:spChg chg="add mod">
          <ac:chgData name="gaet.lembert@gmail.com" userId="9f85e0e3690f99b5" providerId="LiveId" clId="{1CA30B3C-D679-43B2-B7A2-56267D1D8B41}" dt="2023-06-12T15:52:18.555" v="1085" actId="1076"/>
          <ac:spMkLst>
            <pc:docMk/>
            <pc:sldMk cId="194000372" sldId="285"/>
            <ac:spMk id="12" creationId="{F1DA2D1E-D8FF-1DDF-41FE-BC2B184CF325}"/>
          </ac:spMkLst>
        </pc:spChg>
        <pc:spChg chg="add mod">
          <ac:chgData name="gaet.lembert@gmail.com" userId="9f85e0e3690f99b5" providerId="LiveId" clId="{1CA30B3C-D679-43B2-B7A2-56267D1D8B41}" dt="2023-06-12T15:52:40.684" v="1089" actId="1076"/>
          <ac:spMkLst>
            <pc:docMk/>
            <pc:sldMk cId="194000372" sldId="285"/>
            <ac:spMk id="13" creationId="{E7077EDF-CB1B-A5C3-4818-83C516B411E7}"/>
          </ac:spMkLst>
        </pc:spChg>
        <pc:cxnChg chg="add del mod">
          <ac:chgData name="gaet.lembert@gmail.com" userId="9f85e0e3690f99b5" providerId="LiveId" clId="{1CA30B3C-D679-43B2-B7A2-56267D1D8B41}" dt="2023-06-12T15:49:35.085" v="994" actId="478"/>
          <ac:cxnSpMkLst>
            <pc:docMk/>
            <pc:sldMk cId="194000372" sldId="285"/>
            <ac:cxnSpMk id="9" creationId="{3F484882-38E1-3B0A-2498-88B9A79DBA75}"/>
          </ac:cxnSpMkLst>
        </pc:cxnChg>
      </pc:sldChg>
      <pc:sldChg chg="delSp modSp new del mod">
        <pc:chgData name="gaet.lembert@gmail.com" userId="9f85e0e3690f99b5" providerId="LiveId" clId="{1CA30B3C-D679-43B2-B7A2-56267D1D8B41}" dt="2023-06-12T15:17:55.287" v="119" actId="47"/>
        <pc:sldMkLst>
          <pc:docMk/>
          <pc:sldMk cId="4259236964" sldId="285"/>
        </pc:sldMkLst>
        <pc:spChg chg="mod">
          <ac:chgData name="gaet.lembert@gmail.com" userId="9f85e0e3690f99b5" providerId="LiveId" clId="{1CA30B3C-D679-43B2-B7A2-56267D1D8B41}" dt="2023-06-12T15:08:31.547" v="76" actId="20577"/>
          <ac:spMkLst>
            <pc:docMk/>
            <pc:sldMk cId="4259236964" sldId="285"/>
            <ac:spMk id="2" creationId="{79CD122F-F4B1-8CF5-963F-810EBECE6BDE}"/>
          </ac:spMkLst>
        </pc:spChg>
        <pc:spChg chg="del">
          <ac:chgData name="gaet.lembert@gmail.com" userId="9f85e0e3690f99b5" providerId="LiveId" clId="{1CA30B3C-D679-43B2-B7A2-56267D1D8B41}" dt="2023-06-12T15:08:46.808" v="77" actId="478"/>
          <ac:spMkLst>
            <pc:docMk/>
            <pc:sldMk cId="4259236964" sldId="285"/>
            <ac:spMk id="3" creationId="{BD594933-9766-9D86-3FB9-0A61D6BCD1E5}"/>
          </ac:spMkLst>
        </pc:spChg>
      </pc:sldChg>
      <pc:sldChg chg="addSp delSp modSp add mod">
        <pc:chgData name="gaet.lembert@gmail.com" userId="9f85e0e3690f99b5" providerId="LiveId" clId="{1CA30B3C-D679-43B2-B7A2-56267D1D8B41}" dt="2023-06-12T18:33:03.534" v="2358" actId="1076"/>
        <pc:sldMkLst>
          <pc:docMk/>
          <pc:sldMk cId="1100733816" sldId="286"/>
        </pc:sldMkLst>
        <pc:spChg chg="del">
          <ac:chgData name="gaet.lembert@gmail.com" userId="9f85e0e3690f99b5" providerId="LiveId" clId="{1CA30B3C-D679-43B2-B7A2-56267D1D8B41}" dt="2023-06-12T18:06:11.227" v="2055" actId="478"/>
          <ac:spMkLst>
            <pc:docMk/>
            <pc:sldMk cId="1100733816" sldId="286"/>
            <ac:spMk id="3" creationId="{243B0A97-F78B-0760-E071-5EF9AC979221}"/>
          </ac:spMkLst>
        </pc:spChg>
        <pc:spChg chg="del">
          <ac:chgData name="gaet.lembert@gmail.com" userId="9f85e0e3690f99b5" providerId="LiveId" clId="{1CA30B3C-D679-43B2-B7A2-56267D1D8B41}" dt="2023-06-12T18:06:11.227" v="2055" actId="478"/>
          <ac:spMkLst>
            <pc:docMk/>
            <pc:sldMk cId="1100733816" sldId="286"/>
            <ac:spMk id="5" creationId="{1F7AE4F0-0D9E-93CE-8E5E-F3460FBF283B}"/>
          </ac:spMkLst>
        </pc:spChg>
        <pc:spChg chg="del">
          <ac:chgData name="gaet.lembert@gmail.com" userId="9f85e0e3690f99b5" providerId="LiveId" clId="{1CA30B3C-D679-43B2-B7A2-56267D1D8B41}" dt="2023-06-12T18:06:11.227" v="2055" actId="478"/>
          <ac:spMkLst>
            <pc:docMk/>
            <pc:sldMk cId="1100733816" sldId="286"/>
            <ac:spMk id="6" creationId="{0C232BAD-8B63-D5F5-40B1-FFA2DE54076C}"/>
          </ac:spMkLst>
        </pc:spChg>
        <pc:spChg chg="del">
          <ac:chgData name="gaet.lembert@gmail.com" userId="9f85e0e3690f99b5" providerId="LiveId" clId="{1CA30B3C-D679-43B2-B7A2-56267D1D8B41}" dt="2023-06-12T18:06:11.227" v="2055" actId="478"/>
          <ac:spMkLst>
            <pc:docMk/>
            <pc:sldMk cId="1100733816" sldId="286"/>
            <ac:spMk id="7" creationId="{D4B5B788-5757-3841-5187-75B12C7E3FE2}"/>
          </ac:spMkLst>
        </pc:spChg>
        <pc:spChg chg="add del mod">
          <ac:chgData name="gaet.lembert@gmail.com" userId="9f85e0e3690f99b5" providerId="LiveId" clId="{1CA30B3C-D679-43B2-B7A2-56267D1D8B41}" dt="2023-06-12T18:07:21.859" v="2058" actId="478"/>
          <ac:spMkLst>
            <pc:docMk/>
            <pc:sldMk cId="1100733816" sldId="286"/>
            <ac:spMk id="8" creationId="{6130FA29-1945-032E-6F8D-027C9E48C794}"/>
          </ac:spMkLst>
        </pc:spChg>
        <pc:spChg chg="del">
          <ac:chgData name="gaet.lembert@gmail.com" userId="9f85e0e3690f99b5" providerId="LiveId" clId="{1CA30B3C-D679-43B2-B7A2-56267D1D8B41}" dt="2023-06-12T18:06:11.227" v="2055" actId="478"/>
          <ac:spMkLst>
            <pc:docMk/>
            <pc:sldMk cId="1100733816" sldId="286"/>
            <ac:spMk id="9" creationId="{75D9F1DF-A066-90A1-CDDE-D0D49228F77D}"/>
          </ac:spMkLst>
        </pc:spChg>
        <pc:spChg chg="del">
          <ac:chgData name="gaet.lembert@gmail.com" userId="9f85e0e3690f99b5" providerId="LiveId" clId="{1CA30B3C-D679-43B2-B7A2-56267D1D8B41}" dt="2023-06-12T18:06:11.227" v="2055" actId="478"/>
          <ac:spMkLst>
            <pc:docMk/>
            <pc:sldMk cId="1100733816" sldId="286"/>
            <ac:spMk id="10" creationId="{BE27C19B-6E1C-FD17-F690-DA6A6433019A}"/>
          </ac:spMkLst>
        </pc:spChg>
        <pc:spChg chg="add mod">
          <ac:chgData name="gaet.lembert@gmail.com" userId="9f85e0e3690f99b5" providerId="LiveId" clId="{1CA30B3C-D679-43B2-B7A2-56267D1D8B41}" dt="2023-06-12T18:22:56.540" v="2210" actId="20577"/>
          <ac:spMkLst>
            <pc:docMk/>
            <pc:sldMk cId="1100733816" sldId="286"/>
            <ac:spMk id="11" creationId="{6647CF4B-94CD-6E42-0564-C8D694DB78FD}"/>
          </ac:spMkLst>
        </pc:spChg>
        <pc:spChg chg="add mod">
          <ac:chgData name="gaet.lembert@gmail.com" userId="9f85e0e3690f99b5" providerId="LiveId" clId="{1CA30B3C-D679-43B2-B7A2-56267D1D8B41}" dt="2023-06-12T18:18:42.077" v="2171" actId="1076"/>
          <ac:spMkLst>
            <pc:docMk/>
            <pc:sldMk cId="1100733816" sldId="286"/>
            <ac:spMk id="12" creationId="{C6ADDBD1-3DAA-57B7-B124-9E3E19E027A0}"/>
          </ac:spMkLst>
        </pc:spChg>
        <pc:spChg chg="add mod">
          <ac:chgData name="gaet.lembert@gmail.com" userId="9f85e0e3690f99b5" providerId="LiveId" clId="{1CA30B3C-D679-43B2-B7A2-56267D1D8B41}" dt="2023-06-12T18:26:09.570" v="2232" actId="20577"/>
          <ac:spMkLst>
            <pc:docMk/>
            <pc:sldMk cId="1100733816" sldId="286"/>
            <ac:spMk id="13" creationId="{9E332EEB-F140-6D16-35F1-55CF7A3C31E2}"/>
          </ac:spMkLst>
        </pc:spChg>
        <pc:spChg chg="add mod">
          <ac:chgData name="gaet.lembert@gmail.com" userId="9f85e0e3690f99b5" providerId="LiveId" clId="{1CA30B3C-D679-43B2-B7A2-56267D1D8B41}" dt="2023-06-12T18:19:07.435" v="2191" actId="1076"/>
          <ac:spMkLst>
            <pc:docMk/>
            <pc:sldMk cId="1100733816" sldId="286"/>
            <ac:spMk id="14" creationId="{48F2DFFE-2E61-59CB-5C23-2B090FCE7D70}"/>
          </ac:spMkLst>
        </pc:spChg>
        <pc:spChg chg="add mod">
          <ac:chgData name="gaet.lembert@gmail.com" userId="9f85e0e3690f99b5" providerId="LiveId" clId="{1CA30B3C-D679-43B2-B7A2-56267D1D8B41}" dt="2023-06-12T18:31:17.926" v="2324" actId="1076"/>
          <ac:spMkLst>
            <pc:docMk/>
            <pc:sldMk cId="1100733816" sldId="286"/>
            <ac:spMk id="15" creationId="{FE77328A-C175-8D2A-DE52-F65AF77920DA}"/>
          </ac:spMkLst>
        </pc:spChg>
        <pc:spChg chg="add del mod">
          <ac:chgData name="gaet.lembert@gmail.com" userId="9f85e0e3690f99b5" providerId="LiveId" clId="{1CA30B3C-D679-43B2-B7A2-56267D1D8B41}" dt="2023-06-12T18:24:55.735" v="2230" actId="478"/>
          <ac:spMkLst>
            <pc:docMk/>
            <pc:sldMk cId="1100733816" sldId="286"/>
            <ac:spMk id="16" creationId="{2CAA91B7-19E8-2884-0AE0-9773E073687B}"/>
          </ac:spMkLst>
        </pc:spChg>
        <pc:spChg chg="add mod">
          <ac:chgData name="gaet.lembert@gmail.com" userId="9f85e0e3690f99b5" providerId="LiveId" clId="{1CA30B3C-D679-43B2-B7A2-56267D1D8B41}" dt="2023-06-12T18:29:03.904" v="2279" actId="6549"/>
          <ac:spMkLst>
            <pc:docMk/>
            <pc:sldMk cId="1100733816" sldId="286"/>
            <ac:spMk id="17" creationId="{FBF82504-5C3A-E331-6674-62AF4C0BF3A8}"/>
          </ac:spMkLst>
        </pc:spChg>
        <pc:spChg chg="add mod">
          <ac:chgData name="gaet.lembert@gmail.com" userId="9f85e0e3690f99b5" providerId="LiveId" clId="{1CA30B3C-D679-43B2-B7A2-56267D1D8B41}" dt="2023-06-12T18:31:12.052" v="2323" actId="1076"/>
          <ac:spMkLst>
            <pc:docMk/>
            <pc:sldMk cId="1100733816" sldId="286"/>
            <ac:spMk id="18" creationId="{664FF3F9-3BBB-BAD4-D6F5-373253570D57}"/>
          </ac:spMkLst>
        </pc:spChg>
        <pc:spChg chg="add mod">
          <ac:chgData name="gaet.lembert@gmail.com" userId="9f85e0e3690f99b5" providerId="LiveId" clId="{1CA30B3C-D679-43B2-B7A2-56267D1D8B41}" dt="2023-06-12T18:33:03.534" v="2358" actId="1076"/>
          <ac:spMkLst>
            <pc:docMk/>
            <pc:sldMk cId="1100733816" sldId="286"/>
            <ac:spMk id="19" creationId="{7DFF9F73-4DBF-9A50-7DEE-A671B8BF832F}"/>
          </ac:spMkLst>
        </pc:spChg>
      </pc:sldChg>
    </pc:docChg>
  </pc:docChgLst>
  <pc:docChgLst>
    <pc:chgData name="gaet.lembert@gmail.com" userId="9f85e0e3690f99b5" providerId="LiveId" clId="{D09B3A07-9AC3-4F8E-BB16-9F549CF3E588}"/>
    <pc:docChg chg="undo custSel addSld delSld modSld addMainMaster delMainMaster">
      <pc:chgData name="gaet.lembert@gmail.com" userId="9f85e0e3690f99b5" providerId="LiveId" clId="{D09B3A07-9AC3-4F8E-BB16-9F549CF3E588}" dt="2023-06-01T17:30:44.177" v="2824" actId="20577"/>
      <pc:docMkLst>
        <pc:docMk/>
      </pc:docMkLst>
      <pc:sldChg chg="addSp delSp modSp mod setBg modClrScheme delDesignElem chgLayout">
        <pc:chgData name="gaet.lembert@gmail.com" userId="9f85e0e3690f99b5" providerId="LiveId" clId="{D09B3A07-9AC3-4F8E-BB16-9F549CF3E588}" dt="2023-06-01T15:21:52.555" v="1351" actId="20577"/>
        <pc:sldMkLst>
          <pc:docMk/>
          <pc:sldMk cId="390311541" sldId="256"/>
        </pc:sldMkLst>
        <pc:spChg chg="mod">
          <ac:chgData name="gaet.lembert@gmail.com" userId="9f85e0e3690f99b5" providerId="LiveId" clId="{D09B3A07-9AC3-4F8E-BB16-9F549CF3E588}" dt="2023-06-01T15:20:27.007" v="1189" actId="20577"/>
          <ac:spMkLst>
            <pc:docMk/>
            <pc:sldMk cId="390311541" sldId="256"/>
            <ac:spMk id="2" creationId="{1677341C-E02C-D15A-371D-61409D5EF294}"/>
          </ac:spMkLst>
        </pc:spChg>
        <pc:spChg chg="mod">
          <ac:chgData name="gaet.lembert@gmail.com" userId="9f85e0e3690f99b5" providerId="LiveId" clId="{D09B3A07-9AC3-4F8E-BB16-9F549CF3E588}" dt="2023-06-01T15:21:52.555" v="1351" actId="20577"/>
          <ac:spMkLst>
            <pc:docMk/>
            <pc:sldMk cId="390311541" sldId="256"/>
            <ac:spMk id="3" creationId="{224DCC19-7AC9-BC1F-D3BB-BC77A25C5448}"/>
          </ac:spMkLst>
        </pc:spChg>
        <pc:spChg chg="add del">
          <ac:chgData name="gaet.lembert@gmail.com" userId="9f85e0e3690f99b5" providerId="LiveId" clId="{D09B3A07-9AC3-4F8E-BB16-9F549CF3E588}" dt="2023-05-22T12:11:54.036" v="7" actId="26606"/>
          <ac:spMkLst>
            <pc:docMk/>
            <pc:sldMk cId="390311541" sldId="256"/>
            <ac:spMk id="5" creationId="{2FDF0794-1B86-42B2-B8C7-F60123E638ED}"/>
          </ac:spMkLst>
        </pc:spChg>
        <pc:spChg chg="add del">
          <ac:chgData name="gaet.lembert@gmail.com" userId="9f85e0e3690f99b5" providerId="LiveId" clId="{D09B3A07-9AC3-4F8E-BB16-9F549CF3E588}" dt="2023-05-22T12:11:54.036" v="7" actId="26606"/>
          <ac:spMkLst>
            <pc:docMk/>
            <pc:sldMk cId="390311541" sldId="256"/>
            <ac:spMk id="7" creationId="{C5373426-E26E-431D-959C-5DB96C0B6208}"/>
          </ac:spMkLst>
        </pc:spChg>
        <pc:spChg chg="add del">
          <ac:chgData name="gaet.lembert@gmail.com" userId="9f85e0e3690f99b5" providerId="LiveId" clId="{D09B3A07-9AC3-4F8E-BB16-9F549CF3E588}" dt="2023-05-22T12:11:34.807" v="4" actId="26606"/>
          <ac:spMkLst>
            <pc:docMk/>
            <pc:sldMk cId="390311541" sldId="256"/>
            <ac:spMk id="9" creationId="{BA6285CA-6AFA-4F27-AFB5-1B32CDE09B1A}"/>
          </ac:spMkLst>
        </pc:spChg>
        <pc:spChg chg="add del">
          <ac:chgData name="gaet.lembert@gmail.com" userId="9f85e0e3690f99b5" providerId="LiveId" clId="{D09B3A07-9AC3-4F8E-BB16-9F549CF3E588}" dt="2023-05-22T12:11:54.036" v="7" actId="26606"/>
          <ac:spMkLst>
            <pc:docMk/>
            <pc:sldMk cId="390311541" sldId="256"/>
            <ac:spMk id="15" creationId="{E239D8CC-16F4-4B2B-80F0-203C56D0D2DE}"/>
          </ac:spMkLst>
        </pc:spChg>
        <pc:spChg chg="add del">
          <ac:chgData name="gaet.lembert@gmail.com" userId="9f85e0e3690f99b5" providerId="LiveId" clId="{D09B3A07-9AC3-4F8E-BB16-9F549CF3E588}" dt="2023-05-22T12:11:34.807" v="4" actId="26606"/>
          <ac:spMkLst>
            <pc:docMk/>
            <pc:sldMk cId="390311541" sldId="256"/>
            <ac:spMk id="44" creationId="{A7050958-138C-4DA8-9DF5-1A9D65C19168}"/>
          </ac:spMkLst>
        </pc:spChg>
        <pc:grpChg chg="add del">
          <ac:chgData name="gaet.lembert@gmail.com" userId="9f85e0e3690f99b5" providerId="LiveId" clId="{D09B3A07-9AC3-4F8E-BB16-9F549CF3E588}" dt="2023-05-22T12:11:34.807" v="4" actId="26606"/>
          <ac:grpSpMkLst>
            <pc:docMk/>
            <pc:sldMk cId="390311541" sldId="256"/>
            <ac:grpSpMk id="11" creationId="{7CC099DD-8E7F-4878-A418-76859A85E971}"/>
          </ac:grpSpMkLst>
        </pc:grpChg>
        <pc:picChg chg="add del">
          <ac:chgData name="gaet.lembert@gmail.com" userId="9f85e0e3690f99b5" providerId="LiveId" clId="{D09B3A07-9AC3-4F8E-BB16-9F549CF3E588}" dt="2023-05-22T12:11:34.807" v="4" actId="26606"/>
          <ac:picMkLst>
            <pc:docMk/>
            <pc:sldMk cId="390311541" sldId="256"/>
            <ac:picMk id="4" creationId="{7B00A89B-0331-0DF9-E3DC-C7478AE7D968}"/>
          </ac:picMkLst>
        </pc:picChg>
        <pc:picChg chg="add del">
          <ac:chgData name="gaet.lembert@gmail.com" userId="9f85e0e3690f99b5" providerId="LiveId" clId="{D09B3A07-9AC3-4F8E-BB16-9F549CF3E588}" dt="2023-05-22T12:11:54.036" v="7" actId="26606"/>
          <ac:picMkLst>
            <pc:docMk/>
            <pc:sldMk cId="390311541" sldId="256"/>
            <ac:picMk id="6" creationId="{ED314A06-5BBF-8C4F-D694-599A39DAC0C1}"/>
          </ac:picMkLst>
        </pc:picChg>
        <pc:cxnChg chg="add del">
          <ac:chgData name="gaet.lembert@gmail.com" userId="9f85e0e3690f99b5" providerId="LiveId" clId="{D09B3A07-9AC3-4F8E-BB16-9F549CF3E588}" dt="2023-05-22T12:11:54.036" v="7" actId="26606"/>
          <ac:cxnSpMkLst>
            <pc:docMk/>
            <pc:sldMk cId="390311541" sldId="256"/>
            <ac:cxnSpMk id="13" creationId="{96D07482-83A3-4451-943C-B46961082957}"/>
          </ac:cxnSpMkLst>
        </pc:cxnChg>
      </pc:sldChg>
      <pc:sldChg chg="addSp delSp modSp new mod setBg setClrOvrMap">
        <pc:chgData name="gaet.lembert@gmail.com" userId="9f85e0e3690f99b5" providerId="LiveId" clId="{D09B3A07-9AC3-4F8E-BB16-9F549CF3E588}" dt="2023-06-01T15:27:49.035" v="1643" actId="26606"/>
        <pc:sldMkLst>
          <pc:docMk/>
          <pc:sldMk cId="315888947" sldId="257"/>
        </pc:sldMkLst>
        <pc:spChg chg="mod">
          <ac:chgData name="gaet.lembert@gmail.com" userId="9f85e0e3690f99b5" providerId="LiveId" clId="{D09B3A07-9AC3-4F8E-BB16-9F549CF3E588}" dt="2023-06-01T15:27:49.035" v="1643" actId="26606"/>
          <ac:spMkLst>
            <pc:docMk/>
            <pc:sldMk cId="315888947" sldId="257"/>
            <ac:spMk id="2" creationId="{CE9129BF-2C48-F5B5-989A-F1FDAB97BECF}"/>
          </ac:spMkLst>
        </pc:spChg>
        <pc:spChg chg="add del mod">
          <ac:chgData name="gaet.lembert@gmail.com" userId="9f85e0e3690f99b5" providerId="LiveId" clId="{D09B3A07-9AC3-4F8E-BB16-9F549CF3E588}" dt="2023-06-01T15:27:49.035" v="1643" actId="26606"/>
          <ac:spMkLst>
            <pc:docMk/>
            <pc:sldMk cId="315888947" sldId="257"/>
            <ac:spMk id="3" creationId="{74767866-1F0B-2CCA-DFDC-ED7608B65CFF}"/>
          </ac:spMkLst>
        </pc:spChg>
        <pc:spChg chg="add del">
          <ac:chgData name="gaet.lembert@gmail.com" userId="9f85e0e3690f99b5" providerId="LiveId" clId="{D09B3A07-9AC3-4F8E-BB16-9F549CF3E588}" dt="2023-06-01T15:27:23.379" v="1626" actId="26606"/>
          <ac:spMkLst>
            <pc:docMk/>
            <pc:sldMk cId="315888947" sldId="257"/>
            <ac:spMk id="9" creationId="{2EEF4763-EB4A-4A35-89EB-AD2763B48C3B}"/>
          </ac:spMkLst>
        </pc:spChg>
        <pc:spChg chg="add del">
          <ac:chgData name="gaet.lembert@gmail.com" userId="9f85e0e3690f99b5" providerId="LiveId" clId="{D09B3A07-9AC3-4F8E-BB16-9F549CF3E588}" dt="2023-06-01T15:27:27.646" v="1628" actId="26606"/>
          <ac:spMkLst>
            <pc:docMk/>
            <pc:sldMk cId="315888947" sldId="257"/>
            <ac:spMk id="39" creationId="{54B9C16B-AC4A-44ED-9075-F76549B46E7C}"/>
          </ac:spMkLst>
        </pc:spChg>
        <pc:spChg chg="add del">
          <ac:chgData name="gaet.lembert@gmail.com" userId="9f85e0e3690f99b5" providerId="LiveId" clId="{D09B3A07-9AC3-4F8E-BB16-9F549CF3E588}" dt="2023-06-01T15:27:27.646" v="1628" actId="26606"/>
          <ac:spMkLst>
            <pc:docMk/>
            <pc:sldMk cId="315888947" sldId="257"/>
            <ac:spMk id="42" creationId="{B53044DC-4918-43DA-B49D-91673C6C9485}"/>
          </ac:spMkLst>
        </pc:spChg>
        <pc:spChg chg="add del">
          <ac:chgData name="gaet.lembert@gmail.com" userId="9f85e0e3690f99b5" providerId="LiveId" clId="{D09B3A07-9AC3-4F8E-BB16-9F549CF3E588}" dt="2023-06-01T15:27:31.312" v="1630" actId="26606"/>
          <ac:spMkLst>
            <pc:docMk/>
            <pc:sldMk cId="315888947" sldId="257"/>
            <ac:spMk id="75" creationId="{C6270675-9512-4978-8583-36659256EE23}"/>
          </ac:spMkLst>
        </pc:spChg>
        <pc:spChg chg="add del">
          <ac:chgData name="gaet.lembert@gmail.com" userId="9f85e0e3690f99b5" providerId="LiveId" clId="{D09B3A07-9AC3-4F8E-BB16-9F549CF3E588}" dt="2023-06-01T15:27:49.014" v="1642" actId="26606"/>
          <ac:spMkLst>
            <pc:docMk/>
            <pc:sldMk cId="315888947" sldId="257"/>
            <ac:spMk id="96" creationId="{74767866-1F0B-2CCA-DFDC-ED7608B65CFF}"/>
          </ac:spMkLst>
        </pc:spChg>
        <pc:spChg chg="add">
          <ac:chgData name="gaet.lembert@gmail.com" userId="9f85e0e3690f99b5" providerId="LiveId" clId="{D09B3A07-9AC3-4F8E-BB16-9F549CF3E588}" dt="2023-06-01T15:27:49.035" v="1643" actId="26606"/>
          <ac:spMkLst>
            <pc:docMk/>
            <pc:sldMk cId="315888947" sldId="257"/>
            <ac:spMk id="98" creationId="{2EEF4763-EB4A-4A35-89EB-AD2763B48C3B}"/>
          </ac:spMkLst>
        </pc:spChg>
        <pc:grpChg chg="add del">
          <ac:chgData name="gaet.lembert@gmail.com" userId="9f85e0e3690f99b5" providerId="LiveId" clId="{D09B3A07-9AC3-4F8E-BB16-9F549CF3E588}" dt="2023-06-01T15:27:27.646" v="1628" actId="26606"/>
          <ac:grpSpMkLst>
            <pc:docMk/>
            <pc:sldMk cId="315888947" sldId="257"/>
            <ac:grpSpMk id="11" creationId="{62A2FEB6-F419-4684-9ABC-9E32E012E8B7}"/>
          </ac:grpSpMkLst>
        </pc:grpChg>
        <pc:grpChg chg="add del">
          <ac:chgData name="gaet.lembert@gmail.com" userId="9f85e0e3690f99b5" providerId="LiveId" clId="{D09B3A07-9AC3-4F8E-BB16-9F549CF3E588}" dt="2023-06-01T15:27:49.014" v="1642" actId="26606"/>
          <ac:grpSpMkLst>
            <pc:docMk/>
            <pc:sldMk cId="315888947" sldId="257"/>
            <ac:grpSpMk id="13" creationId="{E916825F-759B-4F1A-BA80-AF7137691EC5}"/>
          </ac:grpSpMkLst>
        </pc:grpChg>
        <pc:grpChg chg="add del">
          <ac:chgData name="gaet.lembert@gmail.com" userId="9f85e0e3690f99b5" providerId="LiveId" clId="{D09B3A07-9AC3-4F8E-BB16-9F549CF3E588}" dt="2023-06-01T15:27:27.646" v="1628" actId="26606"/>
          <ac:grpSpMkLst>
            <pc:docMk/>
            <pc:sldMk cId="315888947" sldId="257"/>
            <ac:grpSpMk id="44" creationId="{1DCE6B36-1420-43AB-86CF-4E653A517B9C}"/>
          </ac:grpSpMkLst>
        </pc:grpChg>
        <pc:grpChg chg="add del">
          <ac:chgData name="gaet.lembert@gmail.com" userId="9f85e0e3690f99b5" providerId="LiveId" clId="{D09B3A07-9AC3-4F8E-BB16-9F549CF3E588}" dt="2023-06-01T15:27:49.014" v="1642" actId="26606"/>
          <ac:grpSpMkLst>
            <pc:docMk/>
            <pc:sldMk cId="315888947" sldId="257"/>
            <ac:grpSpMk id="88" creationId="{9AE4726C-1831-4FE3-9A11-227F0DC2F0BC}"/>
          </ac:grpSpMkLst>
        </pc:grpChg>
        <pc:graphicFrameChg chg="add del">
          <ac:chgData name="gaet.lembert@gmail.com" userId="9f85e0e3690f99b5" providerId="LiveId" clId="{D09B3A07-9AC3-4F8E-BB16-9F549CF3E588}" dt="2023-06-01T15:27:23.379" v="1626" actId="26606"/>
          <ac:graphicFrameMkLst>
            <pc:docMk/>
            <pc:sldMk cId="315888947" sldId="257"/>
            <ac:graphicFrameMk id="5" creationId="{5C547864-E87B-0416-940A-C40DAE86F127}"/>
          </ac:graphicFrameMkLst>
        </pc:graphicFrameChg>
        <pc:graphicFrameChg chg="add del">
          <ac:chgData name="gaet.lembert@gmail.com" userId="9f85e0e3690f99b5" providerId="LiveId" clId="{D09B3A07-9AC3-4F8E-BB16-9F549CF3E588}" dt="2023-06-01T15:27:27.646" v="1628" actId="26606"/>
          <ac:graphicFrameMkLst>
            <pc:docMk/>
            <pc:sldMk cId="315888947" sldId="257"/>
            <ac:graphicFrameMk id="41" creationId="{E75BB742-95AA-9B96-4B57-65B6A74AF81C}"/>
          </ac:graphicFrameMkLst>
        </pc:graphicFrameChg>
        <pc:graphicFrameChg chg="add del">
          <ac:chgData name="gaet.lembert@gmail.com" userId="9f85e0e3690f99b5" providerId="LiveId" clId="{D09B3A07-9AC3-4F8E-BB16-9F549CF3E588}" dt="2023-06-01T15:27:31.312" v="1630" actId="26606"/>
          <ac:graphicFrameMkLst>
            <pc:docMk/>
            <pc:sldMk cId="315888947" sldId="257"/>
            <ac:graphicFrameMk id="76" creationId="{FE2CDA75-4E60-9B23-BB6D-CCB536780CBE}"/>
          </ac:graphicFrameMkLst>
        </pc:graphicFrameChg>
        <pc:graphicFrameChg chg="add del">
          <ac:chgData name="gaet.lembert@gmail.com" userId="9f85e0e3690f99b5" providerId="LiveId" clId="{D09B3A07-9AC3-4F8E-BB16-9F549CF3E588}" dt="2023-06-01T15:27:33.697" v="1632" actId="26606"/>
          <ac:graphicFrameMkLst>
            <pc:docMk/>
            <pc:sldMk cId="315888947" sldId="257"/>
            <ac:graphicFrameMk id="78" creationId="{B86CEE0A-26C4-7EB3-26CE-14CCB8A53661}"/>
          </ac:graphicFrameMkLst>
        </pc:graphicFrameChg>
        <pc:graphicFrameChg chg="add del">
          <ac:chgData name="gaet.lembert@gmail.com" userId="9f85e0e3690f99b5" providerId="LiveId" clId="{D09B3A07-9AC3-4F8E-BB16-9F549CF3E588}" dt="2023-06-01T15:27:35.873" v="1634" actId="26606"/>
          <ac:graphicFrameMkLst>
            <pc:docMk/>
            <pc:sldMk cId="315888947" sldId="257"/>
            <ac:graphicFrameMk id="80" creationId="{D1140762-C390-0671-49EC-E637692F0522}"/>
          </ac:graphicFrameMkLst>
        </pc:graphicFrameChg>
        <pc:graphicFrameChg chg="add del">
          <ac:chgData name="gaet.lembert@gmail.com" userId="9f85e0e3690f99b5" providerId="LiveId" clId="{D09B3A07-9AC3-4F8E-BB16-9F549CF3E588}" dt="2023-06-01T15:27:38.762" v="1636" actId="26606"/>
          <ac:graphicFrameMkLst>
            <pc:docMk/>
            <pc:sldMk cId="315888947" sldId="257"/>
            <ac:graphicFrameMk id="82" creationId="{783AAA06-D19A-EF15-AFA3-203BF5F3916A}"/>
          </ac:graphicFrameMkLst>
        </pc:graphicFrameChg>
        <pc:graphicFrameChg chg="add del">
          <ac:chgData name="gaet.lembert@gmail.com" userId="9f85e0e3690f99b5" providerId="LiveId" clId="{D09B3A07-9AC3-4F8E-BB16-9F549CF3E588}" dt="2023-06-01T15:27:41.207" v="1638" actId="26606"/>
          <ac:graphicFrameMkLst>
            <pc:docMk/>
            <pc:sldMk cId="315888947" sldId="257"/>
            <ac:graphicFrameMk id="84" creationId="{541D7F7B-D684-7998-9FA8-E9EB674D7D04}"/>
          </ac:graphicFrameMkLst>
        </pc:graphicFrameChg>
        <pc:graphicFrameChg chg="add del">
          <ac:chgData name="gaet.lembert@gmail.com" userId="9f85e0e3690f99b5" providerId="LiveId" clId="{D09B3A07-9AC3-4F8E-BB16-9F549CF3E588}" dt="2023-06-01T15:27:45.327" v="1640" actId="26606"/>
          <ac:graphicFrameMkLst>
            <pc:docMk/>
            <pc:sldMk cId="315888947" sldId="257"/>
            <ac:graphicFrameMk id="86" creationId="{783AAA06-D19A-EF15-AFA3-203BF5F3916A}"/>
          </ac:graphicFrameMkLst>
        </pc:graphicFrameChg>
        <pc:graphicFrameChg chg="add">
          <ac:chgData name="gaet.lembert@gmail.com" userId="9f85e0e3690f99b5" providerId="LiveId" clId="{D09B3A07-9AC3-4F8E-BB16-9F549CF3E588}" dt="2023-06-01T15:27:49.035" v="1643" actId="26606"/>
          <ac:graphicFrameMkLst>
            <pc:docMk/>
            <pc:sldMk cId="315888947" sldId="257"/>
            <ac:graphicFrameMk id="99" creationId="{5C547864-E87B-0416-940A-C40DAE86F127}"/>
          </ac:graphicFrameMkLst>
        </pc:graphicFrameChg>
        <pc:picChg chg="add del">
          <ac:chgData name="gaet.lembert@gmail.com" userId="9f85e0e3690f99b5" providerId="LiveId" clId="{D09B3A07-9AC3-4F8E-BB16-9F549CF3E588}" dt="2023-06-01T15:27:27.646" v="1628" actId="26606"/>
          <ac:picMkLst>
            <pc:docMk/>
            <pc:sldMk cId="315888947" sldId="257"/>
            <ac:picMk id="40" creationId="{3E94A106-9341-485C-9057-9D62B2BD083F}"/>
          </ac:picMkLst>
        </pc:picChg>
        <pc:picChg chg="add del">
          <ac:chgData name="gaet.lembert@gmail.com" userId="9f85e0e3690f99b5" providerId="LiveId" clId="{D09B3A07-9AC3-4F8E-BB16-9F549CF3E588}" dt="2023-06-01T15:27:27.646" v="1628" actId="26606"/>
          <ac:picMkLst>
            <pc:docMk/>
            <pc:sldMk cId="315888947" sldId="257"/>
            <ac:picMk id="73" creationId="{9BE36DBF-0333-4D36-A5BF-81FDA2406FE9}"/>
          </ac:picMkLst>
        </pc:picChg>
        <pc:picChg chg="add del">
          <ac:chgData name="gaet.lembert@gmail.com" userId="9f85e0e3690f99b5" providerId="LiveId" clId="{D09B3A07-9AC3-4F8E-BB16-9F549CF3E588}" dt="2023-06-01T15:27:49.014" v="1642" actId="26606"/>
          <ac:picMkLst>
            <pc:docMk/>
            <pc:sldMk cId="315888947" sldId="257"/>
            <ac:picMk id="90" creationId="{3442607F-16B9-0688-7E94-1133B70CB763}"/>
          </ac:picMkLst>
        </pc:picChg>
      </pc:sldChg>
      <pc:sldChg chg="addSp delSp modSp new mod setBg">
        <pc:chgData name="gaet.lembert@gmail.com" userId="9f85e0e3690f99b5" providerId="LiveId" clId="{D09B3A07-9AC3-4F8E-BB16-9F549CF3E588}" dt="2023-06-01T17:06:42.148" v="2420" actId="20577"/>
        <pc:sldMkLst>
          <pc:docMk/>
          <pc:sldMk cId="1838116211" sldId="258"/>
        </pc:sldMkLst>
        <pc:spChg chg="mod">
          <ac:chgData name="gaet.lembert@gmail.com" userId="9f85e0e3690f99b5" providerId="LiveId" clId="{D09B3A07-9AC3-4F8E-BB16-9F549CF3E588}" dt="2023-06-01T15:29:36.268" v="1657" actId="26606"/>
          <ac:spMkLst>
            <pc:docMk/>
            <pc:sldMk cId="1838116211" sldId="258"/>
            <ac:spMk id="2" creationId="{22B1CBBE-3664-B999-04DC-6BE5CD3C579A}"/>
          </ac:spMkLst>
        </pc:spChg>
        <pc:spChg chg="del">
          <ac:chgData name="gaet.lembert@gmail.com" userId="9f85e0e3690f99b5" providerId="LiveId" clId="{D09B3A07-9AC3-4F8E-BB16-9F549CF3E588}" dt="2023-06-01T15:15:06.092" v="1069" actId="931"/>
          <ac:spMkLst>
            <pc:docMk/>
            <pc:sldMk cId="1838116211" sldId="258"/>
            <ac:spMk id="3" creationId="{98EF4240-F474-1F28-7140-77DC133C8802}"/>
          </ac:spMkLst>
        </pc:spChg>
        <pc:spChg chg="add del">
          <ac:chgData name="gaet.lembert@gmail.com" userId="9f85e0e3690f99b5" providerId="LiveId" clId="{D09B3A07-9AC3-4F8E-BB16-9F549CF3E588}" dt="2023-06-01T15:15:31.211" v="1074" actId="26606"/>
          <ac:spMkLst>
            <pc:docMk/>
            <pc:sldMk cId="1838116211" sldId="258"/>
            <ac:spMk id="9" creationId="{785254C0-6589-9DED-ADD6-FF70404D1B18}"/>
          </ac:spMkLst>
        </pc:spChg>
        <pc:spChg chg="add del">
          <ac:chgData name="gaet.lembert@gmail.com" userId="9f85e0e3690f99b5" providerId="LiveId" clId="{D09B3A07-9AC3-4F8E-BB16-9F549CF3E588}" dt="2023-06-01T15:15:31.211" v="1074" actId="26606"/>
          <ac:spMkLst>
            <pc:docMk/>
            <pc:sldMk cId="1838116211" sldId="258"/>
            <ac:spMk id="12" creationId="{C2E4E997-8672-4FFD-B8EC-9932A8E4714B}"/>
          </ac:spMkLst>
        </pc:spChg>
        <pc:spChg chg="add del">
          <ac:chgData name="gaet.lembert@gmail.com" userId="9f85e0e3690f99b5" providerId="LiveId" clId="{D09B3A07-9AC3-4F8E-BB16-9F549CF3E588}" dt="2023-06-01T15:15:34.630" v="1076" actId="26606"/>
          <ac:spMkLst>
            <pc:docMk/>
            <pc:sldMk cId="1838116211" sldId="258"/>
            <ac:spMk id="74" creationId="{DE4D342B-FE12-2576-05AB-701B1C0CFE4F}"/>
          </ac:spMkLst>
        </pc:spChg>
        <pc:spChg chg="add del">
          <ac:chgData name="gaet.lembert@gmail.com" userId="9f85e0e3690f99b5" providerId="LiveId" clId="{D09B3A07-9AC3-4F8E-BB16-9F549CF3E588}" dt="2023-06-01T15:15:39.066" v="1078" actId="26606"/>
          <ac:spMkLst>
            <pc:docMk/>
            <pc:sldMk cId="1838116211" sldId="258"/>
            <ac:spMk id="76" creationId="{C2E4E997-8672-4FFD-B8EC-9932A8E4714B}"/>
          </ac:spMkLst>
        </pc:spChg>
        <pc:spChg chg="add del">
          <ac:chgData name="gaet.lembert@gmail.com" userId="9f85e0e3690f99b5" providerId="LiveId" clId="{D09B3A07-9AC3-4F8E-BB16-9F549CF3E588}" dt="2023-06-01T15:15:39.066" v="1078" actId="26606"/>
          <ac:spMkLst>
            <pc:docMk/>
            <pc:sldMk cId="1838116211" sldId="258"/>
            <ac:spMk id="78" creationId="{785254C0-6589-9DED-ADD6-FF70404D1B18}"/>
          </ac:spMkLst>
        </pc:spChg>
        <pc:spChg chg="add del">
          <ac:chgData name="gaet.lembert@gmail.com" userId="9f85e0e3690f99b5" providerId="LiveId" clId="{D09B3A07-9AC3-4F8E-BB16-9F549CF3E588}" dt="2023-06-01T15:15:43.328" v="1080" actId="26606"/>
          <ac:spMkLst>
            <pc:docMk/>
            <pc:sldMk cId="1838116211" sldId="258"/>
            <ac:spMk id="84" creationId="{DE7562F7-0872-692B-ADD8-DCB9F1D7DFD4}"/>
          </ac:spMkLst>
        </pc:spChg>
        <pc:spChg chg="add del">
          <ac:chgData name="gaet.lembert@gmail.com" userId="9f85e0e3690f99b5" providerId="LiveId" clId="{D09B3A07-9AC3-4F8E-BB16-9F549CF3E588}" dt="2023-06-01T15:15:46.652" v="1082" actId="26606"/>
          <ac:spMkLst>
            <pc:docMk/>
            <pc:sldMk cId="1838116211" sldId="258"/>
            <ac:spMk id="86" creationId="{C2E4E997-8672-4FFD-B8EC-9932A8E4714B}"/>
          </ac:spMkLst>
        </pc:spChg>
        <pc:spChg chg="add del">
          <ac:chgData name="gaet.lembert@gmail.com" userId="9f85e0e3690f99b5" providerId="LiveId" clId="{D09B3A07-9AC3-4F8E-BB16-9F549CF3E588}" dt="2023-06-01T15:15:46.652" v="1082" actId="26606"/>
          <ac:spMkLst>
            <pc:docMk/>
            <pc:sldMk cId="1838116211" sldId="258"/>
            <ac:spMk id="88" creationId="{785254C0-6589-9DED-ADD6-FF70404D1B18}"/>
          </ac:spMkLst>
        </pc:spChg>
        <pc:spChg chg="add del mod ord">
          <ac:chgData name="gaet.lembert@gmail.com" userId="9f85e0e3690f99b5" providerId="LiveId" clId="{D09B3A07-9AC3-4F8E-BB16-9F549CF3E588}" dt="2023-06-01T17:06:42.148" v="2420" actId="20577"/>
          <ac:spMkLst>
            <pc:docMk/>
            <pc:sldMk cId="1838116211" sldId="258"/>
            <ac:spMk id="91" creationId="{36578F07-629C-DDBD-7A65-AD2011F5486E}"/>
          </ac:spMkLst>
        </pc:spChg>
        <pc:spChg chg="add del">
          <ac:chgData name="gaet.lembert@gmail.com" userId="9f85e0e3690f99b5" providerId="LiveId" clId="{D09B3A07-9AC3-4F8E-BB16-9F549CF3E588}" dt="2023-06-01T15:29:36.268" v="1657" actId="26606"/>
          <ac:spMkLst>
            <pc:docMk/>
            <pc:sldMk cId="1838116211" sldId="258"/>
            <ac:spMk id="96" creationId="{C2E4E997-8672-4FFD-B8EC-9932A8E4714B}"/>
          </ac:spMkLst>
        </pc:spChg>
        <pc:spChg chg="add del">
          <ac:chgData name="gaet.lembert@gmail.com" userId="9f85e0e3690f99b5" providerId="LiveId" clId="{D09B3A07-9AC3-4F8E-BB16-9F549CF3E588}" dt="2023-06-01T15:29:36.259" v="1656" actId="26606"/>
          <ac:spMkLst>
            <pc:docMk/>
            <pc:sldMk cId="1838116211" sldId="258"/>
            <ac:spMk id="132" creationId="{C2E4E997-8672-4FFD-B8EC-9932A8E4714B}"/>
          </ac:spMkLst>
        </pc:spChg>
        <pc:grpChg chg="add del">
          <ac:chgData name="gaet.lembert@gmail.com" userId="9f85e0e3690f99b5" providerId="LiveId" clId="{D09B3A07-9AC3-4F8E-BB16-9F549CF3E588}" dt="2023-06-01T15:15:31.211" v="1074" actId="26606"/>
          <ac:grpSpMkLst>
            <pc:docMk/>
            <pc:sldMk cId="1838116211" sldId="258"/>
            <ac:grpSpMk id="16" creationId="{453E4DEE-E996-40F8-8635-0FF43D7348F9}"/>
          </ac:grpSpMkLst>
        </pc:grpChg>
        <pc:grpChg chg="add del">
          <ac:chgData name="gaet.lembert@gmail.com" userId="9f85e0e3690f99b5" providerId="LiveId" clId="{D09B3A07-9AC3-4F8E-BB16-9F549CF3E588}" dt="2023-06-01T15:15:34.630" v="1076" actId="26606"/>
          <ac:grpSpMkLst>
            <pc:docMk/>
            <pc:sldMk cId="1838116211" sldId="258"/>
            <ac:grpSpMk id="71" creationId="{74872A0B-8668-4500-9509-EAA581B26C24}"/>
          </ac:grpSpMkLst>
        </pc:grpChg>
        <pc:grpChg chg="add del">
          <ac:chgData name="gaet.lembert@gmail.com" userId="9f85e0e3690f99b5" providerId="LiveId" clId="{D09B3A07-9AC3-4F8E-BB16-9F549CF3E588}" dt="2023-06-01T15:15:34.630" v="1076" actId="26606"/>
          <ac:grpSpMkLst>
            <pc:docMk/>
            <pc:sldMk cId="1838116211" sldId="258"/>
            <ac:grpSpMk id="73" creationId="{240590EE-5428-41AA-95B2-96FCC1CE67A7}"/>
          </ac:grpSpMkLst>
        </pc:grpChg>
        <pc:grpChg chg="add del">
          <ac:chgData name="gaet.lembert@gmail.com" userId="9f85e0e3690f99b5" providerId="LiveId" clId="{D09B3A07-9AC3-4F8E-BB16-9F549CF3E588}" dt="2023-06-01T15:15:39.066" v="1078" actId="26606"/>
          <ac:grpSpMkLst>
            <pc:docMk/>
            <pc:sldMk cId="1838116211" sldId="258"/>
            <ac:grpSpMk id="79" creationId="{453E4DEE-E996-40F8-8635-0FF43D7348F9}"/>
          </ac:grpSpMkLst>
        </pc:grpChg>
        <pc:grpChg chg="add del">
          <ac:chgData name="gaet.lembert@gmail.com" userId="9f85e0e3690f99b5" providerId="LiveId" clId="{D09B3A07-9AC3-4F8E-BB16-9F549CF3E588}" dt="2023-06-01T15:15:43.328" v="1080" actId="26606"/>
          <ac:grpSpMkLst>
            <pc:docMk/>
            <pc:sldMk cId="1838116211" sldId="258"/>
            <ac:grpSpMk id="81" creationId="{8E1DDAD8-1D10-4640-A034-BE90015E37B6}"/>
          </ac:grpSpMkLst>
        </pc:grpChg>
        <pc:grpChg chg="add del">
          <ac:chgData name="gaet.lembert@gmail.com" userId="9f85e0e3690f99b5" providerId="LiveId" clId="{D09B3A07-9AC3-4F8E-BB16-9F549CF3E588}" dt="2023-06-01T15:15:43.328" v="1080" actId="26606"/>
          <ac:grpSpMkLst>
            <pc:docMk/>
            <pc:sldMk cId="1838116211" sldId="258"/>
            <ac:grpSpMk id="83" creationId="{FD642FB6-2808-4BC5-AE0B-7302C24B78A5}"/>
          </ac:grpSpMkLst>
        </pc:grpChg>
        <pc:grpChg chg="add del">
          <ac:chgData name="gaet.lembert@gmail.com" userId="9f85e0e3690f99b5" providerId="LiveId" clId="{D09B3A07-9AC3-4F8E-BB16-9F549CF3E588}" dt="2023-06-01T15:15:46.652" v="1082" actId="26606"/>
          <ac:grpSpMkLst>
            <pc:docMk/>
            <pc:sldMk cId="1838116211" sldId="258"/>
            <ac:grpSpMk id="89" creationId="{453E4DEE-E996-40F8-8635-0FF43D7348F9}"/>
          </ac:grpSpMkLst>
        </pc:grpChg>
        <pc:grpChg chg="add del">
          <ac:chgData name="gaet.lembert@gmail.com" userId="9f85e0e3690f99b5" providerId="LiveId" clId="{D09B3A07-9AC3-4F8E-BB16-9F549CF3E588}" dt="2023-06-01T15:29:36.268" v="1657" actId="26606"/>
          <ac:grpSpMkLst>
            <pc:docMk/>
            <pc:sldMk cId="1838116211" sldId="258"/>
            <ac:grpSpMk id="100" creationId="{453E4DEE-E996-40F8-8635-0FF43D7348F9}"/>
          </ac:grpSpMkLst>
        </pc:grpChg>
        <pc:grpChg chg="add del">
          <ac:chgData name="gaet.lembert@gmail.com" userId="9f85e0e3690f99b5" providerId="LiveId" clId="{D09B3A07-9AC3-4F8E-BB16-9F549CF3E588}" dt="2023-06-01T15:29:36.259" v="1656" actId="26606"/>
          <ac:grpSpMkLst>
            <pc:docMk/>
            <pc:sldMk cId="1838116211" sldId="258"/>
            <ac:grpSpMk id="136" creationId="{453E4DEE-E996-40F8-8635-0FF43D7348F9}"/>
          </ac:grpSpMkLst>
        </pc:grpChg>
        <pc:picChg chg="add mod ord">
          <ac:chgData name="gaet.lembert@gmail.com" userId="9f85e0e3690f99b5" providerId="LiveId" clId="{D09B3A07-9AC3-4F8E-BB16-9F549CF3E588}" dt="2023-06-01T15:29:36.268" v="1657" actId="26606"/>
          <ac:picMkLst>
            <pc:docMk/>
            <pc:sldMk cId="1838116211" sldId="258"/>
            <ac:picMk id="5" creationId="{D4C959C3-C562-CDCC-0739-36B4C5394555}"/>
          </ac:picMkLst>
        </pc:picChg>
        <pc:picChg chg="add del mod">
          <ac:chgData name="gaet.lembert@gmail.com" userId="9f85e0e3690f99b5" providerId="LiveId" clId="{D09B3A07-9AC3-4F8E-BB16-9F549CF3E588}" dt="2023-06-01T15:16:12.044" v="1091" actId="931"/>
          <ac:picMkLst>
            <pc:docMk/>
            <pc:sldMk cId="1838116211" sldId="258"/>
            <ac:picMk id="7" creationId="{98944E18-8038-87F0-BE7B-E60498682AC8}"/>
          </ac:picMkLst>
        </pc:picChg>
        <pc:picChg chg="add del">
          <ac:chgData name="gaet.lembert@gmail.com" userId="9f85e0e3690f99b5" providerId="LiveId" clId="{D09B3A07-9AC3-4F8E-BB16-9F549CF3E588}" dt="2023-06-01T15:15:31.211" v="1074" actId="26606"/>
          <ac:picMkLst>
            <pc:docMk/>
            <pc:sldMk cId="1838116211" sldId="258"/>
            <ac:picMk id="14" creationId="{FE6BA9E6-1D9E-4D30-B528-D49FA1342E4E}"/>
          </ac:picMkLst>
        </pc:picChg>
        <pc:picChg chg="add del">
          <ac:chgData name="gaet.lembert@gmail.com" userId="9f85e0e3690f99b5" providerId="LiveId" clId="{D09B3A07-9AC3-4F8E-BB16-9F549CF3E588}" dt="2023-06-01T15:15:39.066" v="1078" actId="26606"/>
          <ac:picMkLst>
            <pc:docMk/>
            <pc:sldMk cId="1838116211" sldId="258"/>
            <ac:picMk id="77" creationId="{FE6BA9E6-1D9E-4D30-B528-D49FA1342E4E}"/>
          </ac:picMkLst>
        </pc:picChg>
        <pc:picChg chg="add del">
          <ac:chgData name="gaet.lembert@gmail.com" userId="9f85e0e3690f99b5" providerId="LiveId" clId="{D09B3A07-9AC3-4F8E-BB16-9F549CF3E588}" dt="2023-06-01T15:15:46.652" v="1082" actId="26606"/>
          <ac:picMkLst>
            <pc:docMk/>
            <pc:sldMk cId="1838116211" sldId="258"/>
            <ac:picMk id="87" creationId="{FE6BA9E6-1D9E-4D30-B528-D49FA1342E4E}"/>
          </ac:picMkLst>
        </pc:picChg>
        <pc:picChg chg="add del">
          <ac:chgData name="gaet.lembert@gmail.com" userId="9f85e0e3690f99b5" providerId="LiveId" clId="{D09B3A07-9AC3-4F8E-BB16-9F549CF3E588}" dt="2023-06-01T15:29:36.268" v="1657" actId="26606"/>
          <ac:picMkLst>
            <pc:docMk/>
            <pc:sldMk cId="1838116211" sldId="258"/>
            <ac:picMk id="98" creationId="{FE6BA9E6-1D9E-4D30-B528-D49FA1342E4E}"/>
          </ac:picMkLst>
        </pc:picChg>
        <pc:picChg chg="add del">
          <ac:chgData name="gaet.lembert@gmail.com" userId="9f85e0e3690f99b5" providerId="LiveId" clId="{D09B3A07-9AC3-4F8E-BB16-9F549CF3E588}" dt="2023-06-01T15:29:36.259" v="1656" actId="26606"/>
          <ac:picMkLst>
            <pc:docMk/>
            <pc:sldMk cId="1838116211" sldId="258"/>
            <ac:picMk id="134" creationId="{FE6BA9E6-1D9E-4D30-B528-D49FA1342E4E}"/>
          </ac:picMkLst>
        </pc:picChg>
      </pc:sldChg>
      <pc:sldChg chg="addSp delSp modSp new del mod setBg modClrScheme addAnim delAnim setClrOvrMap chgLayout">
        <pc:chgData name="gaet.lembert@gmail.com" userId="9f85e0e3690f99b5" providerId="LiveId" clId="{D09B3A07-9AC3-4F8E-BB16-9F549CF3E588}" dt="2023-06-01T15:11:29.197" v="1032" actId="47"/>
        <pc:sldMkLst>
          <pc:docMk/>
          <pc:sldMk cId="3070815478" sldId="258"/>
        </pc:sldMkLst>
        <pc:spChg chg="mod ord">
          <ac:chgData name="gaet.lembert@gmail.com" userId="9f85e0e3690f99b5" providerId="LiveId" clId="{D09B3A07-9AC3-4F8E-BB16-9F549CF3E588}" dt="2023-05-22T13:06:00.774" v="506" actId="14100"/>
          <ac:spMkLst>
            <pc:docMk/>
            <pc:sldMk cId="3070815478" sldId="258"/>
            <ac:spMk id="2" creationId="{ED1FC379-E0D2-D829-EF85-7361BF5CE87D}"/>
          </ac:spMkLst>
        </pc:spChg>
        <pc:spChg chg="del">
          <ac:chgData name="gaet.lembert@gmail.com" userId="9f85e0e3690f99b5" providerId="LiveId" clId="{D09B3A07-9AC3-4F8E-BB16-9F549CF3E588}" dt="2023-05-22T12:30:13.814" v="32" actId="700"/>
          <ac:spMkLst>
            <pc:docMk/>
            <pc:sldMk cId="3070815478" sldId="258"/>
            <ac:spMk id="3" creationId="{A9FB73A3-BBB6-061E-E157-A89651FC9247}"/>
          </ac:spMkLst>
        </pc:spChg>
        <pc:spChg chg="add mod">
          <ac:chgData name="gaet.lembert@gmail.com" userId="9f85e0e3690f99b5" providerId="LiveId" clId="{D09B3A07-9AC3-4F8E-BB16-9F549CF3E588}" dt="2023-05-22T12:58:37.642" v="213" actId="1076"/>
          <ac:spMkLst>
            <pc:docMk/>
            <pc:sldMk cId="3070815478" sldId="258"/>
            <ac:spMk id="11" creationId="{450F3660-ED4D-E0C7-5868-E08675FD19C4}"/>
          </ac:spMkLst>
        </pc:spChg>
        <pc:spChg chg="add">
          <ac:chgData name="gaet.lembert@gmail.com" userId="9f85e0e3690f99b5" providerId="LiveId" clId="{D09B3A07-9AC3-4F8E-BB16-9F549CF3E588}" dt="2023-05-22T12:58:18.832" v="211" actId="26606"/>
          <ac:spMkLst>
            <pc:docMk/>
            <pc:sldMk cId="3070815478" sldId="258"/>
            <ac:spMk id="58" creationId="{E79AA19A-D2E5-47F2-AF0A-1AF60D42CCBD}"/>
          </ac:spMkLst>
        </pc:spChg>
        <pc:spChg chg="add del">
          <ac:chgData name="gaet.lembert@gmail.com" userId="9f85e0e3690f99b5" providerId="LiveId" clId="{D09B3A07-9AC3-4F8E-BB16-9F549CF3E588}" dt="2023-05-22T12:57:41.114" v="207" actId="26606"/>
          <ac:spMkLst>
            <pc:docMk/>
            <pc:sldMk cId="3070815478" sldId="258"/>
            <ac:spMk id="59" creationId="{A3D1FEF8-5149-4AC1-8D77-B256637FB797}"/>
          </ac:spMkLst>
        </pc:spChg>
        <pc:spChg chg="add">
          <ac:chgData name="gaet.lembert@gmail.com" userId="9f85e0e3690f99b5" providerId="LiveId" clId="{D09B3A07-9AC3-4F8E-BB16-9F549CF3E588}" dt="2023-05-22T12:58:18.832" v="211" actId="26606"/>
          <ac:spMkLst>
            <pc:docMk/>
            <pc:sldMk cId="3070815478" sldId="258"/>
            <ac:spMk id="92" creationId="{092ADBCF-B973-4C52-B740-4963E95B35C5}"/>
          </ac:spMkLst>
        </pc:spChg>
        <pc:spChg chg="add del">
          <ac:chgData name="gaet.lembert@gmail.com" userId="9f85e0e3690f99b5" providerId="LiveId" clId="{D09B3A07-9AC3-4F8E-BB16-9F549CF3E588}" dt="2023-05-22T12:33:12.925" v="58" actId="26606"/>
          <ac:spMkLst>
            <pc:docMk/>
            <pc:sldMk cId="3070815478" sldId="258"/>
            <ac:spMk id="155" creationId="{8B3F5CD4-CBC8-4A22-9DCC-0420CA28A09F}"/>
          </ac:spMkLst>
        </pc:spChg>
        <pc:grpChg chg="add del">
          <ac:chgData name="gaet.lembert@gmail.com" userId="9f85e0e3690f99b5" providerId="LiveId" clId="{D09B3A07-9AC3-4F8E-BB16-9F549CF3E588}" dt="2023-05-22T12:33:04.103" v="52" actId="26606"/>
          <ac:grpSpMkLst>
            <pc:docMk/>
            <pc:sldMk cId="3070815478" sldId="258"/>
            <ac:grpSpMk id="16" creationId="{9795E515-5F57-431F-9A0D-3A0419DF7572}"/>
          </ac:grpSpMkLst>
        </pc:grpChg>
        <pc:grpChg chg="add">
          <ac:chgData name="gaet.lembert@gmail.com" userId="9f85e0e3690f99b5" providerId="LiveId" clId="{D09B3A07-9AC3-4F8E-BB16-9F549CF3E588}" dt="2023-05-22T12:58:18.832" v="211" actId="26606"/>
          <ac:grpSpMkLst>
            <pc:docMk/>
            <pc:sldMk cId="3070815478" sldId="258"/>
            <ac:grpSpMk id="17" creationId="{96FA2727-C33B-44D1-885B-76DC0424E577}"/>
          </ac:grpSpMkLst>
        </pc:grpChg>
        <pc:grpChg chg="add del">
          <ac:chgData name="gaet.lembert@gmail.com" userId="9f85e0e3690f99b5" providerId="LiveId" clId="{D09B3A07-9AC3-4F8E-BB16-9F549CF3E588}" dt="2023-05-22T12:57:41.114" v="207" actId="26606"/>
          <ac:grpSpMkLst>
            <pc:docMk/>
            <pc:sldMk cId="3070815478" sldId="258"/>
            <ac:grpSpMk id="18" creationId="{30B85FB2-B686-4546-B01D-17A122BACAF4}"/>
          </ac:grpSpMkLst>
        </pc:grpChg>
        <pc:grpChg chg="add">
          <ac:chgData name="gaet.lembert@gmail.com" userId="9f85e0e3690f99b5" providerId="LiveId" clId="{D09B3A07-9AC3-4F8E-BB16-9F549CF3E588}" dt="2023-05-22T12:58:18.832" v="211" actId="26606"/>
          <ac:grpSpMkLst>
            <pc:docMk/>
            <pc:sldMk cId="3070815478" sldId="258"/>
            <ac:grpSpMk id="63" creationId="{81F2BFD0-D896-4BA3-BA8F-0C866BD0246E}"/>
          </ac:grpSpMkLst>
        </pc:grpChg>
        <pc:grpChg chg="add del">
          <ac:chgData name="gaet.lembert@gmail.com" userId="9f85e0e3690f99b5" providerId="LiveId" clId="{D09B3A07-9AC3-4F8E-BB16-9F549CF3E588}" dt="2023-05-22T12:33:04.103" v="52" actId="26606"/>
          <ac:grpSpMkLst>
            <pc:docMk/>
            <pc:sldMk cId="3070815478" sldId="258"/>
            <ac:grpSpMk id="72" creationId="{AD579530-1077-46B3-BD5C-81BB270A1D5B}"/>
          </ac:grpSpMkLst>
        </pc:grpChg>
        <pc:grpChg chg="add del">
          <ac:chgData name="gaet.lembert@gmail.com" userId="9f85e0e3690f99b5" providerId="LiveId" clId="{D09B3A07-9AC3-4F8E-BB16-9F549CF3E588}" dt="2023-05-22T12:33:04.103" v="52" actId="26606"/>
          <ac:grpSpMkLst>
            <pc:docMk/>
            <pc:sldMk cId="3070815478" sldId="258"/>
            <ac:grpSpMk id="76" creationId="{83F79A5F-63B5-4802-B39B-BF0F89DDDA15}"/>
          </ac:grpSpMkLst>
        </pc:grpChg>
        <pc:grpChg chg="add">
          <ac:chgData name="gaet.lembert@gmail.com" userId="9f85e0e3690f99b5" providerId="LiveId" clId="{D09B3A07-9AC3-4F8E-BB16-9F549CF3E588}" dt="2023-05-22T12:58:18.832" v="211" actId="26606"/>
          <ac:grpSpMkLst>
            <pc:docMk/>
            <pc:sldMk cId="3070815478" sldId="258"/>
            <ac:grpSpMk id="94" creationId="{3FDD94EF-2C73-4E4C-8332-A75D8AC6BE3E}"/>
          </ac:grpSpMkLst>
        </pc:grpChg>
        <pc:grpChg chg="add del">
          <ac:chgData name="gaet.lembert@gmail.com" userId="9f85e0e3690f99b5" providerId="LiveId" clId="{D09B3A07-9AC3-4F8E-BB16-9F549CF3E588}" dt="2023-05-22T12:33:07.474" v="54" actId="26606"/>
          <ac:grpSpMkLst>
            <pc:docMk/>
            <pc:sldMk cId="3070815478" sldId="258"/>
            <ac:grpSpMk id="101" creationId="{9795E515-5F57-431F-9A0D-3A0419DF7572}"/>
          </ac:grpSpMkLst>
        </pc:grpChg>
        <pc:grpChg chg="add del">
          <ac:chgData name="gaet.lembert@gmail.com" userId="9f85e0e3690f99b5" providerId="LiveId" clId="{D09B3A07-9AC3-4F8E-BB16-9F549CF3E588}" dt="2023-05-22T12:33:07.474" v="54" actId="26606"/>
          <ac:grpSpMkLst>
            <pc:docMk/>
            <pc:sldMk cId="3070815478" sldId="258"/>
            <ac:grpSpMk id="102" creationId="{068ACACB-DD9E-4155-84BF-8E4D43DEC13D}"/>
          </ac:grpSpMkLst>
        </pc:grpChg>
        <pc:grpChg chg="add del">
          <ac:chgData name="gaet.lembert@gmail.com" userId="9f85e0e3690f99b5" providerId="LiveId" clId="{D09B3A07-9AC3-4F8E-BB16-9F549CF3E588}" dt="2023-05-22T12:33:07.474" v="54" actId="26606"/>
          <ac:grpSpMkLst>
            <pc:docMk/>
            <pc:sldMk cId="3070815478" sldId="258"/>
            <ac:grpSpMk id="104" creationId="{BF3AEE19-128A-4FF8-954B-A9724F42E0D4}"/>
          </ac:grpSpMkLst>
        </pc:grpChg>
        <pc:grpChg chg="add del">
          <ac:chgData name="gaet.lembert@gmail.com" userId="9f85e0e3690f99b5" providerId="LiveId" clId="{D09B3A07-9AC3-4F8E-BB16-9F549CF3E588}" dt="2023-05-22T12:33:09.671" v="56" actId="26606"/>
          <ac:grpSpMkLst>
            <pc:docMk/>
            <pc:sldMk cId="3070815478" sldId="258"/>
            <ac:grpSpMk id="132" creationId="{77EB1C59-16D1-4C5E-9775-50CB40E022FE}"/>
          </ac:grpSpMkLst>
        </pc:grpChg>
        <pc:grpChg chg="add del">
          <ac:chgData name="gaet.lembert@gmail.com" userId="9f85e0e3690f99b5" providerId="LiveId" clId="{D09B3A07-9AC3-4F8E-BB16-9F549CF3E588}" dt="2023-05-22T12:33:09.671" v="56" actId="26606"/>
          <ac:grpSpMkLst>
            <pc:docMk/>
            <pc:sldMk cId="3070815478" sldId="258"/>
            <ac:grpSpMk id="143" creationId="{9795E515-5F57-431F-9A0D-3A0419DF7572}"/>
          </ac:grpSpMkLst>
        </pc:grpChg>
        <pc:grpChg chg="add del">
          <ac:chgData name="gaet.lembert@gmail.com" userId="9f85e0e3690f99b5" providerId="LiveId" clId="{D09B3A07-9AC3-4F8E-BB16-9F549CF3E588}" dt="2023-05-22T12:33:09.671" v="56" actId="26606"/>
          <ac:grpSpMkLst>
            <pc:docMk/>
            <pc:sldMk cId="3070815478" sldId="258"/>
            <ac:grpSpMk id="144" creationId="{1351B104-9B78-4A2B-B970-FA8ABE1CE12D}"/>
          </ac:grpSpMkLst>
        </pc:grpChg>
        <pc:grpChg chg="add del">
          <ac:chgData name="gaet.lembert@gmail.com" userId="9f85e0e3690f99b5" providerId="LiveId" clId="{D09B3A07-9AC3-4F8E-BB16-9F549CF3E588}" dt="2023-05-22T12:33:09.671" v="56" actId="26606"/>
          <ac:grpSpMkLst>
            <pc:docMk/>
            <pc:sldMk cId="3070815478" sldId="258"/>
            <ac:grpSpMk id="145" creationId="{D4116A08-770E-4DC3-AAB6-E3E8E6CEC832}"/>
          </ac:grpSpMkLst>
        </pc:grpChg>
        <pc:grpChg chg="add del">
          <ac:chgData name="gaet.lembert@gmail.com" userId="9f85e0e3690f99b5" providerId="LiveId" clId="{D09B3A07-9AC3-4F8E-BB16-9F549CF3E588}" dt="2023-05-22T12:33:12.925" v="58" actId="26606"/>
          <ac:grpSpMkLst>
            <pc:docMk/>
            <pc:sldMk cId="3070815478" sldId="258"/>
            <ac:grpSpMk id="154" creationId="{9795E515-5F57-431F-9A0D-3A0419DF7572}"/>
          </ac:grpSpMkLst>
        </pc:grpChg>
        <pc:picChg chg="add del mod">
          <ac:chgData name="gaet.lembert@gmail.com" userId="9f85e0e3690f99b5" providerId="LiveId" clId="{D09B3A07-9AC3-4F8E-BB16-9F549CF3E588}" dt="2023-05-22T12:30:51.917" v="35" actId="478"/>
          <ac:picMkLst>
            <pc:docMk/>
            <pc:sldMk cId="3070815478" sldId="258"/>
            <ac:picMk id="5" creationId="{3A779C3C-34AD-F54C-F3A1-E395BD427434}"/>
          </ac:picMkLst>
        </pc:picChg>
        <pc:picChg chg="add del mod">
          <ac:chgData name="gaet.lembert@gmail.com" userId="9f85e0e3690f99b5" providerId="LiveId" clId="{D09B3A07-9AC3-4F8E-BB16-9F549CF3E588}" dt="2023-05-22T12:33:15.383" v="60" actId="478"/>
          <ac:picMkLst>
            <pc:docMk/>
            <pc:sldMk cId="3070815478" sldId="258"/>
            <ac:picMk id="7" creationId="{AFA800C9-04AE-11BD-CD4E-6B5ADCD8349E}"/>
          </ac:picMkLst>
        </pc:picChg>
        <pc:picChg chg="add mod">
          <ac:chgData name="gaet.lembert@gmail.com" userId="9f85e0e3690f99b5" providerId="LiveId" clId="{D09B3A07-9AC3-4F8E-BB16-9F549CF3E588}" dt="2023-05-22T12:58:18.832" v="211" actId="26606"/>
          <ac:picMkLst>
            <pc:docMk/>
            <pc:sldMk cId="3070815478" sldId="258"/>
            <ac:picMk id="9" creationId="{1AA636A4-5C99-2FF3-D267-2DBA06835E74}"/>
          </ac:picMkLst>
        </pc:picChg>
        <pc:picChg chg="add mod">
          <ac:chgData name="gaet.lembert@gmail.com" userId="9f85e0e3690f99b5" providerId="LiveId" clId="{D09B3A07-9AC3-4F8E-BB16-9F549CF3E588}" dt="2023-05-22T12:58:18.832" v="211" actId="26606"/>
          <ac:picMkLst>
            <pc:docMk/>
            <pc:sldMk cId="3070815478" sldId="258"/>
            <ac:picMk id="10" creationId="{7A96FBAD-11F2-0F61-0114-939443C31DA7}"/>
          </ac:picMkLst>
        </pc:picChg>
        <pc:picChg chg="add del">
          <ac:chgData name="gaet.lembert@gmail.com" userId="9f85e0e3690f99b5" providerId="LiveId" clId="{D09B3A07-9AC3-4F8E-BB16-9F549CF3E588}" dt="2023-05-22T12:57:41.114" v="207" actId="26606"/>
          <ac:picMkLst>
            <pc:docMk/>
            <pc:sldMk cId="3070815478" sldId="258"/>
            <ac:picMk id="13" creationId="{FD3BFD04-77D1-4FB5-A159-35084E2C6149}"/>
          </ac:picMkLst>
        </pc:picChg>
        <pc:picChg chg="add del">
          <ac:chgData name="gaet.lembert@gmail.com" userId="9f85e0e3690f99b5" providerId="LiveId" clId="{D09B3A07-9AC3-4F8E-BB16-9F549CF3E588}" dt="2023-05-22T12:33:04.103" v="52" actId="26606"/>
          <ac:picMkLst>
            <pc:docMk/>
            <pc:sldMk cId="3070815478" sldId="258"/>
            <ac:picMk id="14" creationId="{50C065C3-0FE3-4452-B765-CB05BBB2A983}"/>
          </ac:picMkLst>
        </pc:picChg>
        <pc:picChg chg="add">
          <ac:chgData name="gaet.lembert@gmail.com" userId="9f85e0e3690f99b5" providerId="LiveId" clId="{D09B3A07-9AC3-4F8E-BB16-9F549CF3E588}" dt="2023-05-22T12:58:18.832" v="211" actId="26606"/>
          <ac:picMkLst>
            <pc:docMk/>
            <pc:sldMk cId="3070815478" sldId="258"/>
            <ac:picMk id="15" creationId="{174E31E4-530B-4247-962C-F46F5F66DFFB}"/>
          </ac:picMkLst>
        </pc:picChg>
        <pc:picChg chg="add">
          <ac:chgData name="gaet.lembert@gmail.com" userId="9f85e0e3690f99b5" providerId="LiveId" clId="{D09B3A07-9AC3-4F8E-BB16-9F549CF3E588}" dt="2023-05-22T12:58:18.832" v="211" actId="26606"/>
          <ac:picMkLst>
            <pc:docMk/>
            <pc:sldMk cId="3070815478" sldId="258"/>
            <ac:picMk id="61" creationId="{91A1E618-D29E-4367-8C34-500E34D05B1E}"/>
          </ac:picMkLst>
        </pc:picChg>
        <pc:picChg chg="add del">
          <ac:chgData name="gaet.lembert@gmail.com" userId="9f85e0e3690f99b5" providerId="LiveId" clId="{D09B3A07-9AC3-4F8E-BB16-9F549CF3E588}" dt="2023-05-22T12:33:07.474" v="54" actId="26606"/>
          <ac:picMkLst>
            <pc:docMk/>
            <pc:sldMk cId="3070815478" sldId="258"/>
            <ac:picMk id="100" creationId="{50C065C3-0FE3-4452-B765-CB05BBB2A983}"/>
          </ac:picMkLst>
        </pc:picChg>
        <pc:picChg chg="add del">
          <ac:chgData name="gaet.lembert@gmail.com" userId="9f85e0e3690f99b5" providerId="LiveId" clId="{D09B3A07-9AC3-4F8E-BB16-9F549CF3E588}" dt="2023-05-22T12:33:09.671" v="56" actId="26606"/>
          <ac:picMkLst>
            <pc:docMk/>
            <pc:sldMk cId="3070815478" sldId="258"/>
            <ac:picMk id="131" creationId="{50C065C3-0FE3-4452-B765-CB05BBB2A983}"/>
          </ac:picMkLst>
        </pc:picChg>
        <pc:picChg chg="add del">
          <ac:chgData name="gaet.lembert@gmail.com" userId="9f85e0e3690f99b5" providerId="LiveId" clId="{D09B3A07-9AC3-4F8E-BB16-9F549CF3E588}" dt="2023-05-22T12:33:12.925" v="58" actId="26606"/>
          <ac:picMkLst>
            <pc:docMk/>
            <pc:sldMk cId="3070815478" sldId="258"/>
            <ac:picMk id="153" creationId="{50C065C3-0FE3-4452-B765-CB05BBB2A983}"/>
          </ac:picMkLst>
        </pc:picChg>
      </pc:sldChg>
      <pc:sldChg chg="addSp delSp modSp add mod">
        <pc:chgData name="gaet.lembert@gmail.com" userId="9f85e0e3690f99b5" providerId="LiveId" clId="{D09B3A07-9AC3-4F8E-BB16-9F549CF3E588}" dt="2023-06-01T15:40:53.239" v="1846" actId="20577"/>
        <pc:sldMkLst>
          <pc:docMk/>
          <pc:sldMk cId="2964341336" sldId="259"/>
        </pc:sldMkLst>
        <pc:spChg chg="mod ord">
          <ac:chgData name="gaet.lembert@gmail.com" userId="9f85e0e3690f99b5" providerId="LiveId" clId="{D09B3A07-9AC3-4F8E-BB16-9F549CF3E588}" dt="2023-06-01T15:40:53.239" v="1846" actId="20577"/>
          <ac:spMkLst>
            <pc:docMk/>
            <pc:sldMk cId="2964341336" sldId="259"/>
            <ac:spMk id="91" creationId="{36578F07-629C-DDBD-7A65-AD2011F5486E}"/>
          </ac:spMkLst>
        </pc:spChg>
        <pc:picChg chg="add mod">
          <ac:chgData name="gaet.lembert@gmail.com" userId="9f85e0e3690f99b5" providerId="LiveId" clId="{D09B3A07-9AC3-4F8E-BB16-9F549CF3E588}" dt="2023-06-01T15:32:11.047" v="1669" actId="26606"/>
          <ac:picMkLst>
            <pc:docMk/>
            <pc:sldMk cId="2964341336" sldId="259"/>
            <ac:picMk id="4" creationId="{462AB824-9170-1E8E-09A5-A2D19B672B32}"/>
          </ac:picMkLst>
        </pc:picChg>
        <pc:picChg chg="del">
          <ac:chgData name="gaet.lembert@gmail.com" userId="9f85e0e3690f99b5" providerId="LiveId" clId="{D09B3A07-9AC3-4F8E-BB16-9F549CF3E588}" dt="2023-06-01T15:31:57.907" v="1665" actId="478"/>
          <ac:picMkLst>
            <pc:docMk/>
            <pc:sldMk cId="2964341336" sldId="259"/>
            <ac:picMk id="5" creationId="{D4C959C3-C562-CDCC-0739-36B4C5394555}"/>
          </ac:picMkLst>
        </pc:picChg>
      </pc:sldChg>
      <pc:sldChg chg="modSp new del mod">
        <pc:chgData name="gaet.lembert@gmail.com" userId="9f85e0e3690f99b5" providerId="LiveId" clId="{D09B3A07-9AC3-4F8E-BB16-9F549CF3E588}" dt="2023-06-01T15:31:50.628" v="1663" actId="47"/>
        <pc:sldMkLst>
          <pc:docMk/>
          <pc:sldMk cId="3280082028" sldId="259"/>
        </pc:sldMkLst>
        <pc:spChg chg="mod">
          <ac:chgData name="gaet.lembert@gmail.com" userId="9f85e0e3690f99b5" providerId="LiveId" clId="{D09B3A07-9AC3-4F8E-BB16-9F549CF3E588}" dt="2023-06-01T15:30:10.540" v="1662" actId="20577"/>
          <ac:spMkLst>
            <pc:docMk/>
            <pc:sldMk cId="3280082028" sldId="259"/>
            <ac:spMk id="2" creationId="{4F88E110-F3E9-BF25-CA0E-D8497845D9D1}"/>
          </ac:spMkLst>
        </pc:spChg>
      </pc:sldChg>
      <pc:sldChg chg="addSp delSp modSp new del mod setBg">
        <pc:chgData name="gaet.lembert@gmail.com" userId="9f85e0e3690f99b5" providerId="LiveId" clId="{D09B3A07-9AC3-4F8E-BB16-9F549CF3E588}" dt="2023-06-01T15:11:30.471" v="1033" actId="47"/>
        <pc:sldMkLst>
          <pc:docMk/>
          <pc:sldMk cId="4114165685" sldId="259"/>
        </pc:sldMkLst>
        <pc:spChg chg="mod">
          <ac:chgData name="gaet.lembert@gmail.com" userId="9f85e0e3690f99b5" providerId="LiveId" clId="{D09B3A07-9AC3-4F8E-BB16-9F549CF3E588}" dt="2023-05-22T13:07:12.790" v="522" actId="20577"/>
          <ac:spMkLst>
            <pc:docMk/>
            <pc:sldMk cId="4114165685" sldId="259"/>
            <ac:spMk id="2" creationId="{829E301B-0F02-751F-571E-F928F2B0BDFB}"/>
          </ac:spMkLst>
        </pc:spChg>
        <pc:spChg chg="add del mod">
          <ac:chgData name="gaet.lembert@gmail.com" userId="9f85e0e3690f99b5" providerId="LiveId" clId="{D09B3A07-9AC3-4F8E-BB16-9F549CF3E588}" dt="2023-05-22T13:04:29.917" v="475" actId="767"/>
          <ac:spMkLst>
            <pc:docMk/>
            <pc:sldMk cId="4114165685" sldId="259"/>
            <ac:spMk id="15" creationId="{C47F6937-D98D-DE73-9E76-6A5C872044D1}"/>
          </ac:spMkLst>
        </pc:spChg>
        <pc:spChg chg="add mod">
          <ac:chgData name="gaet.lembert@gmail.com" userId="9f85e0e3690f99b5" providerId="LiveId" clId="{D09B3A07-9AC3-4F8E-BB16-9F549CF3E588}" dt="2023-05-22T13:08:30.461" v="610" actId="20577"/>
          <ac:spMkLst>
            <pc:docMk/>
            <pc:sldMk cId="4114165685" sldId="259"/>
            <ac:spMk id="16" creationId="{FBA63066-C1CB-4315-6339-FB824CA301CF}"/>
          </ac:spMkLst>
        </pc:spChg>
        <pc:spChg chg="add del">
          <ac:chgData name="gaet.lembert@gmail.com" userId="9f85e0e3690f99b5" providerId="LiveId" clId="{D09B3A07-9AC3-4F8E-BB16-9F549CF3E588}" dt="2023-05-22T13:04:41.335" v="478" actId="26606"/>
          <ac:spMkLst>
            <pc:docMk/>
            <pc:sldMk cId="4114165685" sldId="259"/>
            <ac:spMk id="77" creationId="{2A4362C1-4CBA-464D-98B4-208037B13219}"/>
          </ac:spMkLst>
        </pc:spChg>
        <pc:spChg chg="add del">
          <ac:chgData name="gaet.lembert@gmail.com" userId="9f85e0e3690f99b5" providerId="LiveId" clId="{D09B3A07-9AC3-4F8E-BB16-9F549CF3E588}" dt="2023-05-22T13:04:41.335" v="478" actId="26606"/>
          <ac:spMkLst>
            <pc:docMk/>
            <pc:sldMk cId="4114165685" sldId="259"/>
            <ac:spMk id="79" creationId="{DAC8B1B5-358F-4498-A98B-80EE307C26AA}"/>
          </ac:spMkLst>
        </pc:spChg>
        <pc:spChg chg="add del">
          <ac:chgData name="gaet.lembert@gmail.com" userId="9f85e0e3690f99b5" providerId="LiveId" clId="{D09B3A07-9AC3-4F8E-BB16-9F549CF3E588}" dt="2023-05-22T13:04:41.335" v="478" actId="26606"/>
          <ac:spMkLst>
            <pc:docMk/>
            <pc:sldMk cId="4114165685" sldId="259"/>
            <ac:spMk id="81" creationId="{AE9AA0E3-147E-4905-B268-5A9FFE34A4A5}"/>
          </ac:spMkLst>
        </pc:spChg>
        <pc:spChg chg="add">
          <ac:chgData name="gaet.lembert@gmail.com" userId="9f85e0e3690f99b5" providerId="LiveId" clId="{D09B3A07-9AC3-4F8E-BB16-9F549CF3E588}" dt="2023-05-22T13:04:41.335" v="478" actId="26606"/>
          <ac:spMkLst>
            <pc:docMk/>
            <pc:sldMk cId="4114165685" sldId="259"/>
            <ac:spMk id="144" creationId="{BE5B070B-9EDE-4254-BBC7-FC679DA85378}"/>
          </ac:spMkLst>
        </pc:spChg>
        <pc:grpChg chg="add del">
          <ac:chgData name="gaet.lembert@gmail.com" userId="9f85e0e3690f99b5" providerId="LiveId" clId="{D09B3A07-9AC3-4F8E-BB16-9F549CF3E588}" dt="2023-05-22T13:04:41.335" v="478" actId="26606"/>
          <ac:grpSpMkLst>
            <pc:docMk/>
            <pc:sldMk cId="4114165685" sldId="259"/>
            <ac:grpSpMk id="21" creationId="{F810FE48-5F0C-4E97-BD7F-FDE128D85371}"/>
          </ac:grpSpMkLst>
        </pc:grpChg>
        <pc:grpChg chg="add">
          <ac:chgData name="gaet.lembert@gmail.com" userId="9f85e0e3690f99b5" providerId="LiveId" clId="{D09B3A07-9AC3-4F8E-BB16-9F549CF3E588}" dt="2023-05-22T13:04:41.335" v="478" actId="26606"/>
          <ac:grpSpMkLst>
            <pc:docMk/>
            <pc:sldMk cId="4114165685" sldId="259"/>
            <ac:grpSpMk id="88" creationId="{F810FE48-5F0C-4E97-BD7F-FDE128D85371}"/>
          </ac:grpSpMkLst>
        </pc:grpChg>
        <pc:picChg chg="add del mod">
          <ac:chgData name="gaet.lembert@gmail.com" userId="9f85e0e3690f99b5" providerId="LiveId" clId="{D09B3A07-9AC3-4F8E-BB16-9F549CF3E588}" dt="2023-05-22T12:59:18.875" v="216" actId="478"/>
          <ac:picMkLst>
            <pc:docMk/>
            <pc:sldMk cId="4114165685" sldId="259"/>
            <ac:picMk id="4" creationId="{6D80E96D-B4E4-C600-2658-449A2BBF1BF0}"/>
          </ac:picMkLst>
        </pc:picChg>
        <pc:picChg chg="add del mod">
          <ac:chgData name="gaet.lembert@gmail.com" userId="9f85e0e3690f99b5" providerId="LiveId" clId="{D09B3A07-9AC3-4F8E-BB16-9F549CF3E588}" dt="2023-05-22T12:34:33.459" v="85" actId="478"/>
          <ac:picMkLst>
            <pc:docMk/>
            <pc:sldMk cId="4114165685" sldId="259"/>
            <ac:picMk id="6" creationId="{C1E2A79F-002F-5CE8-80B8-1247AF6FB1C3}"/>
          </ac:picMkLst>
        </pc:picChg>
        <pc:picChg chg="add del mod">
          <ac:chgData name="gaet.lembert@gmail.com" userId="9f85e0e3690f99b5" providerId="LiveId" clId="{D09B3A07-9AC3-4F8E-BB16-9F549CF3E588}" dt="2023-05-22T12:55:08.289" v="125" actId="21"/>
          <ac:picMkLst>
            <pc:docMk/>
            <pc:sldMk cId="4114165685" sldId="259"/>
            <ac:picMk id="8" creationId="{4A48B4AC-4DA9-E6C2-286C-B278B8798496}"/>
          </ac:picMkLst>
        </pc:picChg>
        <pc:picChg chg="add mod ord">
          <ac:chgData name="gaet.lembert@gmail.com" userId="9f85e0e3690f99b5" providerId="LiveId" clId="{D09B3A07-9AC3-4F8E-BB16-9F549CF3E588}" dt="2023-05-22T13:04:41.335" v="478" actId="26606"/>
          <ac:picMkLst>
            <pc:docMk/>
            <pc:sldMk cId="4114165685" sldId="259"/>
            <ac:picMk id="10" creationId="{73B0B05B-7BDB-321F-85E9-B89CE4DDF609}"/>
          </ac:picMkLst>
        </pc:picChg>
        <pc:picChg chg="add mod">
          <ac:chgData name="gaet.lembert@gmail.com" userId="9f85e0e3690f99b5" providerId="LiveId" clId="{D09B3A07-9AC3-4F8E-BB16-9F549CF3E588}" dt="2023-05-22T13:04:41.335" v="478" actId="26606"/>
          <ac:picMkLst>
            <pc:docMk/>
            <pc:sldMk cId="4114165685" sldId="259"/>
            <ac:picMk id="12" creationId="{3DA0D7AF-E926-3C16-089E-A56BA67EA279}"/>
          </ac:picMkLst>
        </pc:picChg>
        <pc:picChg chg="add mod">
          <ac:chgData name="gaet.lembert@gmail.com" userId="9f85e0e3690f99b5" providerId="LiveId" clId="{D09B3A07-9AC3-4F8E-BB16-9F549CF3E588}" dt="2023-05-22T13:04:41.335" v="478" actId="26606"/>
          <ac:picMkLst>
            <pc:docMk/>
            <pc:sldMk cId="4114165685" sldId="259"/>
            <ac:picMk id="14" creationId="{9871C128-C85E-F60B-99D8-F88AE95E7694}"/>
          </ac:picMkLst>
        </pc:picChg>
        <pc:picChg chg="add del">
          <ac:chgData name="gaet.lembert@gmail.com" userId="9f85e0e3690f99b5" providerId="LiveId" clId="{D09B3A07-9AC3-4F8E-BB16-9F549CF3E588}" dt="2023-05-22T13:04:41.335" v="478" actId="26606"/>
          <ac:picMkLst>
            <pc:docMk/>
            <pc:sldMk cId="4114165685" sldId="259"/>
            <ac:picMk id="19" creationId="{5BD33659-8797-414B-BBDC-24F942329570}"/>
          </ac:picMkLst>
        </pc:picChg>
        <pc:picChg chg="add">
          <ac:chgData name="gaet.lembert@gmail.com" userId="9f85e0e3690f99b5" providerId="LiveId" clId="{D09B3A07-9AC3-4F8E-BB16-9F549CF3E588}" dt="2023-05-22T13:04:41.335" v="478" actId="26606"/>
          <ac:picMkLst>
            <pc:docMk/>
            <pc:sldMk cId="4114165685" sldId="259"/>
            <ac:picMk id="86" creationId="{5BD33659-8797-414B-BBDC-24F942329570}"/>
          </ac:picMkLst>
        </pc:picChg>
      </pc:sldChg>
      <pc:sldChg chg="addSp delSp modSp new mod setBg">
        <pc:chgData name="gaet.lembert@gmail.com" userId="9f85e0e3690f99b5" providerId="LiveId" clId="{D09B3A07-9AC3-4F8E-BB16-9F549CF3E588}" dt="2023-06-01T17:26:32.984" v="2694" actId="26606"/>
        <pc:sldMkLst>
          <pc:docMk/>
          <pc:sldMk cId="3066482290" sldId="260"/>
        </pc:sldMkLst>
        <pc:spChg chg="mod">
          <ac:chgData name="gaet.lembert@gmail.com" userId="9f85e0e3690f99b5" providerId="LiveId" clId="{D09B3A07-9AC3-4F8E-BB16-9F549CF3E588}" dt="2023-06-01T16:55:04.619" v="2409" actId="26606"/>
          <ac:spMkLst>
            <pc:docMk/>
            <pc:sldMk cId="3066482290" sldId="260"/>
            <ac:spMk id="2" creationId="{1A320FCA-7DBB-12E4-909A-12398C603E07}"/>
          </ac:spMkLst>
        </pc:spChg>
        <pc:spChg chg="del mod">
          <ac:chgData name="gaet.lembert@gmail.com" userId="9f85e0e3690f99b5" providerId="LiveId" clId="{D09B3A07-9AC3-4F8E-BB16-9F549CF3E588}" dt="2023-06-01T16:55:04.619" v="2409" actId="26606"/>
          <ac:spMkLst>
            <pc:docMk/>
            <pc:sldMk cId="3066482290" sldId="260"/>
            <ac:spMk id="3" creationId="{AB09351F-F02D-6C3F-201E-EF1C76A43EE6}"/>
          </ac:spMkLst>
        </pc:spChg>
        <pc:spChg chg="mod">
          <ac:chgData name="gaet.lembert@gmail.com" userId="9f85e0e3690f99b5" providerId="LiveId" clId="{D09B3A07-9AC3-4F8E-BB16-9F549CF3E588}" dt="2023-06-01T17:26:32.984" v="2694" actId="26606"/>
          <ac:spMkLst>
            <pc:docMk/>
            <pc:sldMk cId="3066482290" sldId="260"/>
            <ac:spMk id="4" creationId="{95D370E3-74C9-3035-5A65-60E2E9579EA3}"/>
          </ac:spMkLst>
        </pc:spChg>
        <pc:spChg chg="add del">
          <ac:chgData name="gaet.lembert@gmail.com" userId="9f85e0e3690f99b5" providerId="LiveId" clId="{D09B3A07-9AC3-4F8E-BB16-9F549CF3E588}" dt="2023-06-01T17:26:32.984" v="2694" actId="26606"/>
          <ac:spMkLst>
            <pc:docMk/>
            <pc:sldMk cId="3066482290" sldId="260"/>
            <ac:spMk id="10" creationId="{2EEF4763-EB4A-4A35-89EB-AD2763B48C3B}"/>
          </ac:spMkLst>
        </pc:spChg>
        <pc:graphicFrameChg chg="add mod modGraphic">
          <ac:chgData name="gaet.lembert@gmail.com" userId="9f85e0e3690f99b5" providerId="LiveId" clId="{D09B3A07-9AC3-4F8E-BB16-9F549CF3E588}" dt="2023-06-01T17:26:32.984" v="2694" actId="26606"/>
          <ac:graphicFrameMkLst>
            <pc:docMk/>
            <pc:sldMk cId="3066482290" sldId="260"/>
            <ac:graphicFrameMk id="6" creationId="{6E374BE9-0796-04E1-11C0-D0689DD425CC}"/>
          </ac:graphicFrameMkLst>
        </pc:graphicFrameChg>
      </pc:sldChg>
      <pc:sldChg chg="addSp delSp modSp new del mod setBg setClrOvrMap">
        <pc:chgData name="gaet.lembert@gmail.com" userId="9f85e0e3690f99b5" providerId="LiveId" clId="{D09B3A07-9AC3-4F8E-BB16-9F549CF3E588}" dt="2023-06-01T15:11:31.336" v="1034" actId="47"/>
        <pc:sldMkLst>
          <pc:docMk/>
          <pc:sldMk cId="3790008397" sldId="260"/>
        </pc:sldMkLst>
        <pc:spChg chg="mod">
          <ac:chgData name="gaet.lembert@gmail.com" userId="9f85e0e3690f99b5" providerId="LiveId" clId="{D09B3A07-9AC3-4F8E-BB16-9F549CF3E588}" dt="2023-05-22T13:01:16.636" v="319" actId="26606"/>
          <ac:spMkLst>
            <pc:docMk/>
            <pc:sldMk cId="3790008397" sldId="260"/>
            <ac:spMk id="2" creationId="{D29462EF-8FB2-AF24-C769-D2D0BB833709}"/>
          </ac:spMkLst>
        </pc:spChg>
        <pc:spChg chg="add mod">
          <ac:chgData name="gaet.lembert@gmail.com" userId="9f85e0e3690f99b5" providerId="LiveId" clId="{D09B3A07-9AC3-4F8E-BB16-9F549CF3E588}" dt="2023-05-22T13:09:24.457" v="638" actId="20577"/>
          <ac:spMkLst>
            <pc:docMk/>
            <pc:sldMk cId="3790008397" sldId="260"/>
            <ac:spMk id="5" creationId="{AF57A63A-07B1-331F-5CD0-A5E87B304EE6}"/>
          </ac:spMkLst>
        </pc:spChg>
        <pc:spChg chg="add">
          <ac:chgData name="gaet.lembert@gmail.com" userId="9f85e0e3690f99b5" providerId="LiveId" clId="{D09B3A07-9AC3-4F8E-BB16-9F549CF3E588}" dt="2023-05-22T13:01:16.636" v="319" actId="26606"/>
          <ac:spMkLst>
            <pc:docMk/>
            <pc:sldMk cId="3790008397" sldId="260"/>
            <ac:spMk id="98" creationId="{66D4F5BA-1D71-49B2-8A7F-6B4EB94D7265}"/>
          </ac:spMkLst>
        </pc:spChg>
        <pc:spChg chg="add del">
          <ac:chgData name="gaet.lembert@gmail.com" userId="9f85e0e3690f99b5" providerId="LiveId" clId="{D09B3A07-9AC3-4F8E-BB16-9F549CF3E588}" dt="2023-05-22T13:01:16.541" v="318" actId="26606"/>
          <ac:spMkLst>
            <pc:docMk/>
            <pc:sldMk cId="3790008397" sldId="260"/>
            <ac:spMk id="115" creationId="{C2E4E997-8672-4FFD-B8EC-9932A8E4714B}"/>
          </ac:spMkLst>
        </pc:spChg>
        <pc:spChg chg="add">
          <ac:chgData name="gaet.lembert@gmail.com" userId="9f85e0e3690f99b5" providerId="LiveId" clId="{D09B3A07-9AC3-4F8E-BB16-9F549CF3E588}" dt="2023-05-22T13:01:16.636" v="319" actId="26606"/>
          <ac:spMkLst>
            <pc:docMk/>
            <pc:sldMk cId="3790008397" sldId="260"/>
            <ac:spMk id="120" creationId="{9775AF3B-5284-4B97-9BB7-55C6FB3699C2}"/>
          </ac:spMkLst>
        </pc:spChg>
        <pc:grpChg chg="add del">
          <ac:chgData name="gaet.lembert@gmail.com" userId="9f85e0e3690f99b5" providerId="LiveId" clId="{D09B3A07-9AC3-4F8E-BB16-9F549CF3E588}" dt="2023-05-22T13:01:11.253" v="316" actId="26606"/>
          <ac:grpSpMkLst>
            <pc:docMk/>
            <pc:sldMk cId="3790008397" sldId="260"/>
            <ac:grpSpMk id="12" creationId="{A838DBA2-246D-4087-AE0A-6EA2B4B65AF3}"/>
          </ac:grpSpMkLst>
        </pc:grpChg>
        <pc:grpChg chg="add del">
          <ac:chgData name="gaet.lembert@gmail.com" userId="9f85e0e3690f99b5" providerId="LiveId" clId="{D09B3A07-9AC3-4F8E-BB16-9F549CF3E588}" dt="2023-05-22T13:01:11.253" v="316" actId="26606"/>
          <ac:grpSpMkLst>
            <pc:docMk/>
            <pc:sldMk cId="3790008397" sldId="260"/>
            <ac:grpSpMk id="53" creationId="{8E1DDAD8-1D10-4640-A034-BE90015E37B6}"/>
          </ac:grpSpMkLst>
        </pc:grpChg>
        <pc:grpChg chg="add del">
          <ac:chgData name="gaet.lembert@gmail.com" userId="9f85e0e3690f99b5" providerId="LiveId" clId="{D09B3A07-9AC3-4F8E-BB16-9F549CF3E588}" dt="2023-05-22T13:01:11.253" v="316" actId="26606"/>
          <ac:grpSpMkLst>
            <pc:docMk/>
            <pc:sldMk cId="3790008397" sldId="260"/>
            <ac:grpSpMk id="57" creationId="{FD642FB6-2808-4BC5-AE0B-7302C24B78A5}"/>
          </ac:grpSpMkLst>
        </pc:grpChg>
        <pc:grpChg chg="add del">
          <ac:chgData name="gaet.lembert@gmail.com" userId="9f85e0e3690f99b5" providerId="LiveId" clId="{D09B3A07-9AC3-4F8E-BB16-9F549CF3E588}" dt="2023-05-22T13:01:16.541" v="318" actId="26606"/>
          <ac:grpSpMkLst>
            <pc:docMk/>
            <pc:sldMk cId="3790008397" sldId="260"/>
            <ac:grpSpMk id="114" creationId="{EB95AFDF-FA7D-4311-9C65-6D507D92F474}"/>
          </ac:grpSpMkLst>
        </pc:grpChg>
        <pc:grpChg chg="add del">
          <ac:chgData name="gaet.lembert@gmail.com" userId="9f85e0e3690f99b5" providerId="LiveId" clId="{D09B3A07-9AC3-4F8E-BB16-9F549CF3E588}" dt="2023-05-22T13:01:16.541" v="318" actId="26606"/>
          <ac:grpSpMkLst>
            <pc:docMk/>
            <pc:sldMk cId="3790008397" sldId="260"/>
            <ac:grpSpMk id="116" creationId="{453E4DEE-E996-40F8-8635-0FF43D7348F9}"/>
          </ac:grpSpMkLst>
        </pc:grpChg>
        <pc:grpChg chg="add">
          <ac:chgData name="gaet.lembert@gmail.com" userId="9f85e0e3690f99b5" providerId="LiveId" clId="{D09B3A07-9AC3-4F8E-BB16-9F549CF3E588}" dt="2023-05-22T13:01:16.636" v="319" actId="26606"/>
          <ac:grpSpMkLst>
            <pc:docMk/>
            <pc:sldMk cId="3790008397" sldId="260"/>
            <ac:grpSpMk id="119" creationId="{EB95AFDF-FA7D-4311-9C65-6D507D92F474}"/>
          </ac:grpSpMkLst>
        </pc:grpChg>
        <pc:grpChg chg="add">
          <ac:chgData name="gaet.lembert@gmail.com" userId="9f85e0e3690f99b5" providerId="LiveId" clId="{D09B3A07-9AC3-4F8E-BB16-9F549CF3E588}" dt="2023-05-22T13:01:16.636" v="319" actId="26606"/>
          <ac:grpSpMkLst>
            <pc:docMk/>
            <pc:sldMk cId="3790008397" sldId="260"/>
            <ac:grpSpMk id="121" creationId="{A0F1F7ED-DA39-478F-85DA-317DE08941E8}"/>
          </ac:grpSpMkLst>
        </pc:grpChg>
        <pc:picChg chg="add mod ord">
          <ac:chgData name="gaet.lembert@gmail.com" userId="9f85e0e3690f99b5" providerId="LiveId" clId="{D09B3A07-9AC3-4F8E-BB16-9F549CF3E588}" dt="2023-05-22T13:01:16.636" v="319" actId="26606"/>
          <ac:picMkLst>
            <pc:docMk/>
            <pc:sldMk cId="3790008397" sldId="260"/>
            <ac:picMk id="4" creationId="{81D51AAD-94F4-99A0-899C-FEE57AA7F24A}"/>
          </ac:picMkLst>
        </pc:picChg>
        <pc:picChg chg="add del">
          <ac:chgData name="gaet.lembert@gmail.com" userId="9f85e0e3690f99b5" providerId="LiveId" clId="{D09B3A07-9AC3-4F8E-BB16-9F549CF3E588}" dt="2023-05-22T13:01:11.253" v="316" actId="26606"/>
          <ac:picMkLst>
            <pc:docMk/>
            <pc:sldMk cId="3790008397" sldId="260"/>
            <ac:picMk id="10" creationId="{59FACE42-44B0-4185-8ED4-9043A78C8600}"/>
          </ac:picMkLst>
        </pc:picChg>
        <pc:picChg chg="add del">
          <ac:chgData name="gaet.lembert@gmail.com" userId="9f85e0e3690f99b5" providerId="LiveId" clId="{D09B3A07-9AC3-4F8E-BB16-9F549CF3E588}" dt="2023-05-22T13:01:16.541" v="318" actId="26606"/>
          <ac:picMkLst>
            <pc:docMk/>
            <pc:sldMk cId="3790008397" sldId="260"/>
            <ac:picMk id="55" creationId="{FE6BA9E6-1D9E-4D30-B528-D49FA1342E4E}"/>
          </ac:picMkLst>
        </pc:picChg>
        <pc:picChg chg="add">
          <ac:chgData name="gaet.lembert@gmail.com" userId="9f85e0e3690f99b5" providerId="LiveId" clId="{D09B3A07-9AC3-4F8E-BB16-9F549CF3E588}" dt="2023-05-22T13:01:16.636" v="319" actId="26606"/>
          <ac:picMkLst>
            <pc:docMk/>
            <pc:sldMk cId="3790008397" sldId="260"/>
            <ac:picMk id="96" creationId="{1B17CCE2-CEEF-40CA-8C4D-0DC2DCA78A23}"/>
          </ac:picMkLst>
        </pc:picChg>
        <pc:picChg chg="add del">
          <ac:chgData name="gaet.lembert@gmail.com" userId="9f85e0e3690f99b5" providerId="LiveId" clId="{D09B3A07-9AC3-4F8E-BB16-9F549CF3E588}" dt="2023-05-22T13:01:16.541" v="318" actId="26606"/>
          <ac:picMkLst>
            <pc:docMk/>
            <pc:sldMk cId="3790008397" sldId="260"/>
            <ac:picMk id="113" creationId="{5FF7B57D-FF7B-48B3-9F60-9BCEEECF9E76}"/>
          </ac:picMkLst>
        </pc:picChg>
        <pc:picChg chg="add">
          <ac:chgData name="gaet.lembert@gmail.com" userId="9f85e0e3690f99b5" providerId="LiveId" clId="{D09B3A07-9AC3-4F8E-BB16-9F549CF3E588}" dt="2023-05-22T13:01:16.636" v="319" actId="26606"/>
          <ac:picMkLst>
            <pc:docMk/>
            <pc:sldMk cId="3790008397" sldId="260"/>
            <ac:picMk id="118" creationId="{5FF7B57D-FF7B-48B3-9F60-9BCEEECF9E76}"/>
          </ac:picMkLst>
        </pc:picChg>
      </pc:sldChg>
      <pc:sldChg chg="addSp delSp modSp new mod setBg">
        <pc:chgData name="gaet.lembert@gmail.com" userId="9f85e0e3690f99b5" providerId="LiveId" clId="{D09B3A07-9AC3-4F8E-BB16-9F549CF3E588}" dt="2023-06-01T16:32:25.512" v="2290" actId="1076"/>
        <pc:sldMkLst>
          <pc:docMk/>
          <pc:sldMk cId="2879524541" sldId="261"/>
        </pc:sldMkLst>
        <pc:spChg chg="mod">
          <ac:chgData name="gaet.lembert@gmail.com" userId="9f85e0e3690f99b5" providerId="LiveId" clId="{D09B3A07-9AC3-4F8E-BB16-9F549CF3E588}" dt="2023-06-01T15:56:16.760" v="2150" actId="26606"/>
          <ac:spMkLst>
            <pc:docMk/>
            <pc:sldMk cId="2879524541" sldId="261"/>
            <ac:spMk id="2" creationId="{1DD10B7B-EBBC-BA11-FB1F-040C0AADD67E}"/>
          </ac:spMkLst>
        </pc:spChg>
        <pc:spChg chg="del">
          <ac:chgData name="gaet.lembert@gmail.com" userId="9f85e0e3690f99b5" providerId="LiveId" clId="{D09B3A07-9AC3-4F8E-BB16-9F549CF3E588}" dt="2023-06-01T15:51:14.113" v="2075" actId="931"/>
          <ac:spMkLst>
            <pc:docMk/>
            <pc:sldMk cId="2879524541" sldId="261"/>
            <ac:spMk id="3" creationId="{A735CAC3-93B2-6D8F-8B95-61DD155D619F}"/>
          </ac:spMkLst>
        </pc:spChg>
        <pc:spChg chg="mod ord">
          <ac:chgData name="gaet.lembert@gmail.com" userId="9f85e0e3690f99b5" providerId="LiveId" clId="{D09B3A07-9AC3-4F8E-BB16-9F549CF3E588}" dt="2023-06-01T15:56:16.760" v="2150" actId="26606"/>
          <ac:spMkLst>
            <pc:docMk/>
            <pc:sldMk cId="2879524541" sldId="261"/>
            <ac:spMk id="4" creationId="{3FF59C97-DA4E-D220-081F-D0C1C95BA816}"/>
          </ac:spMkLst>
        </pc:spChg>
        <pc:spChg chg="add del mod">
          <ac:chgData name="gaet.lembert@gmail.com" userId="9f85e0e3690f99b5" providerId="LiveId" clId="{D09B3A07-9AC3-4F8E-BB16-9F549CF3E588}" dt="2023-06-01T15:52:33.484" v="2079" actId="931"/>
          <ac:spMkLst>
            <pc:docMk/>
            <pc:sldMk cId="2879524541" sldId="261"/>
            <ac:spMk id="8" creationId="{8ADBCEF2-59D1-60F6-B071-4A9A7D9311D4}"/>
          </ac:spMkLst>
        </pc:spChg>
        <pc:spChg chg="add mod">
          <ac:chgData name="gaet.lembert@gmail.com" userId="9f85e0e3690f99b5" providerId="LiveId" clId="{D09B3A07-9AC3-4F8E-BB16-9F549CF3E588}" dt="2023-06-01T16:28:23.391" v="2259" actId="1076"/>
          <ac:spMkLst>
            <pc:docMk/>
            <pc:sldMk cId="2879524541" sldId="261"/>
            <ac:spMk id="13" creationId="{8B1AF51E-CE6C-ED87-C391-6DBF6E5CD201}"/>
          </ac:spMkLst>
        </pc:spChg>
        <pc:spChg chg="add mod">
          <ac:chgData name="gaet.lembert@gmail.com" userId="9f85e0e3690f99b5" providerId="LiveId" clId="{D09B3A07-9AC3-4F8E-BB16-9F549CF3E588}" dt="2023-06-01T16:30:30.488" v="2280" actId="20577"/>
          <ac:spMkLst>
            <pc:docMk/>
            <pc:sldMk cId="2879524541" sldId="261"/>
            <ac:spMk id="14" creationId="{21871965-8640-BAD1-9F27-0C298BAAB9E1}"/>
          </ac:spMkLst>
        </pc:spChg>
        <pc:spChg chg="add mod">
          <ac:chgData name="gaet.lembert@gmail.com" userId="9f85e0e3690f99b5" providerId="LiveId" clId="{D09B3A07-9AC3-4F8E-BB16-9F549CF3E588}" dt="2023-06-01T16:32:17.691" v="2288" actId="1076"/>
          <ac:spMkLst>
            <pc:docMk/>
            <pc:sldMk cId="2879524541" sldId="261"/>
            <ac:spMk id="17" creationId="{DD5A6B92-3AC0-1238-0227-160338328E31}"/>
          </ac:spMkLst>
        </pc:spChg>
        <pc:spChg chg="add mod">
          <ac:chgData name="gaet.lembert@gmail.com" userId="9f85e0e3690f99b5" providerId="LiveId" clId="{D09B3A07-9AC3-4F8E-BB16-9F549CF3E588}" dt="2023-06-01T16:32:25.512" v="2290" actId="1076"/>
          <ac:spMkLst>
            <pc:docMk/>
            <pc:sldMk cId="2879524541" sldId="261"/>
            <ac:spMk id="18" creationId="{D7C3C304-A7D6-351F-8322-305E30424AB6}"/>
          </ac:spMkLst>
        </pc:spChg>
        <pc:picChg chg="add del mod">
          <ac:chgData name="gaet.lembert@gmail.com" userId="9f85e0e3690f99b5" providerId="LiveId" clId="{D09B3A07-9AC3-4F8E-BB16-9F549CF3E588}" dt="2023-06-01T15:51:16.975" v="2078" actId="478"/>
          <ac:picMkLst>
            <pc:docMk/>
            <pc:sldMk cId="2879524541" sldId="261"/>
            <ac:picMk id="6" creationId="{B1CCE21E-E8D6-ABB4-BDD6-23A6C32727B1}"/>
          </ac:picMkLst>
        </pc:picChg>
        <pc:picChg chg="add mod">
          <ac:chgData name="gaet.lembert@gmail.com" userId="9f85e0e3690f99b5" providerId="LiveId" clId="{D09B3A07-9AC3-4F8E-BB16-9F549CF3E588}" dt="2023-06-01T15:52:44.995" v="2083" actId="26606"/>
          <ac:picMkLst>
            <pc:docMk/>
            <pc:sldMk cId="2879524541" sldId="261"/>
            <ac:picMk id="10" creationId="{4A9682B2-C75E-2252-B0E5-BE3052A5A7C2}"/>
          </ac:picMkLst>
        </pc:picChg>
        <pc:picChg chg="add mod">
          <ac:chgData name="gaet.lembert@gmail.com" userId="9f85e0e3690f99b5" providerId="LiveId" clId="{D09B3A07-9AC3-4F8E-BB16-9F549CF3E588}" dt="2023-06-01T16:28:16.727" v="2258" actId="1076"/>
          <ac:picMkLst>
            <pc:docMk/>
            <pc:sldMk cId="2879524541" sldId="261"/>
            <ac:picMk id="12" creationId="{2F3A3FDE-C735-1BDC-2239-C460F66BD93C}"/>
          </ac:picMkLst>
        </pc:picChg>
        <pc:picChg chg="add mod">
          <ac:chgData name="gaet.lembert@gmail.com" userId="9f85e0e3690f99b5" providerId="LiveId" clId="{D09B3A07-9AC3-4F8E-BB16-9F549CF3E588}" dt="2023-06-01T16:31:58.393" v="2284" actId="1076"/>
          <ac:picMkLst>
            <pc:docMk/>
            <pc:sldMk cId="2879524541" sldId="261"/>
            <ac:picMk id="16" creationId="{0129A357-0E19-FDE2-80BD-0887879395DD}"/>
          </ac:picMkLst>
        </pc:picChg>
      </pc:sldChg>
      <pc:sldChg chg="addSp delSp modSp new mod setBg">
        <pc:chgData name="gaet.lembert@gmail.com" userId="9f85e0e3690f99b5" providerId="LiveId" clId="{D09B3A07-9AC3-4F8E-BB16-9F549CF3E588}" dt="2023-06-01T17:19:23.385" v="2557" actId="20577"/>
        <pc:sldMkLst>
          <pc:docMk/>
          <pc:sldMk cId="3627449716" sldId="262"/>
        </pc:sldMkLst>
        <pc:spChg chg="mod">
          <ac:chgData name="gaet.lembert@gmail.com" userId="9f85e0e3690f99b5" providerId="LiveId" clId="{D09B3A07-9AC3-4F8E-BB16-9F549CF3E588}" dt="2023-06-01T17:15:44.969" v="2421" actId="26606"/>
          <ac:spMkLst>
            <pc:docMk/>
            <pc:sldMk cId="3627449716" sldId="262"/>
            <ac:spMk id="2" creationId="{8532E1B0-3D09-73BA-D874-2E046EBAADDC}"/>
          </ac:spMkLst>
        </pc:spChg>
        <pc:spChg chg="del">
          <ac:chgData name="gaet.lembert@gmail.com" userId="9f85e0e3690f99b5" providerId="LiveId" clId="{D09B3A07-9AC3-4F8E-BB16-9F549CF3E588}" dt="2023-06-01T16:39:21.795" v="2406" actId="931"/>
          <ac:spMkLst>
            <pc:docMk/>
            <pc:sldMk cId="3627449716" sldId="262"/>
            <ac:spMk id="3" creationId="{27EC485E-76FC-0DD3-5D06-7585694581B9}"/>
          </ac:spMkLst>
        </pc:spChg>
        <pc:spChg chg="mod">
          <ac:chgData name="gaet.lembert@gmail.com" userId="9f85e0e3690f99b5" providerId="LiveId" clId="{D09B3A07-9AC3-4F8E-BB16-9F549CF3E588}" dt="2023-06-01T17:15:44.969" v="2421" actId="26606"/>
          <ac:spMkLst>
            <pc:docMk/>
            <pc:sldMk cId="3627449716" sldId="262"/>
            <ac:spMk id="4" creationId="{9BD4B1B5-2032-197B-957B-1F4B800539C6}"/>
          </ac:spMkLst>
        </pc:spChg>
        <pc:spChg chg="add mod">
          <ac:chgData name="gaet.lembert@gmail.com" userId="9f85e0e3690f99b5" providerId="LiveId" clId="{D09B3A07-9AC3-4F8E-BB16-9F549CF3E588}" dt="2023-06-01T17:19:23.385" v="2557" actId="20577"/>
          <ac:spMkLst>
            <pc:docMk/>
            <pc:sldMk cId="3627449716" sldId="262"/>
            <ac:spMk id="10" creationId="{8738044B-C45C-E578-0504-E2BA8D9151BD}"/>
          </ac:spMkLst>
        </pc:spChg>
        <pc:picChg chg="add mod">
          <ac:chgData name="gaet.lembert@gmail.com" userId="9f85e0e3690f99b5" providerId="LiveId" clId="{D09B3A07-9AC3-4F8E-BB16-9F549CF3E588}" dt="2023-06-01T17:15:44.969" v="2421" actId="26606"/>
          <ac:picMkLst>
            <pc:docMk/>
            <pc:sldMk cId="3627449716" sldId="262"/>
            <ac:picMk id="6" creationId="{583EA177-ADA2-7AB9-80B4-276452E836B9}"/>
          </ac:picMkLst>
        </pc:picChg>
      </pc:sldChg>
      <pc:sldChg chg="addSp delSp modSp new mod setBg addAnim delAnim setClrOvrMap">
        <pc:chgData name="gaet.lembert@gmail.com" userId="9f85e0e3690f99b5" providerId="LiveId" clId="{D09B3A07-9AC3-4F8E-BB16-9F549CF3E588}" dt="2023-06-01T17:25:16.200" v="2654" actId="1076"/>
        <pc:sldMkLst>
          <pc:docMk/>
          <pc:sldMk cId="3589967821" sldId="263"/>
        </pc:sldMkLst>
        <pc:spChg chg="mod">
          <ac:chgData name="gaet.lembert@gmail.com" userId="9f85e0e3690f99b5" providerId="LiveId" clId="{D09B3A07-9AC3-4F8E-BB16-9F549CF3E588}" dt="2023-06-01T17:22:27.559" v="2568" actId="26606"/>
          <ac:spMkLst>
            <pc:docMk/>
            <pc:sldMk cId="3589967821" sldId="263"/>
            <ac:spMk id="2" creationId="{96CD4EB5-F71F-2EB5-5169-0DBE28C94076}"/>
          </ac:spMkLst>
        </pc:spChg>
        <pc:spChg chg="del">
          <ac:chgData name="gaet.lembert@gmail.com" userId="9f85e0e3690f99b5" providerId="LiveId" clId="{D09B3A07-9AC3-4F8E-BB16-9F549CF3E588}" dt="2023-06-01T17:22:06.242" v="2558" actId="931"/>
          <ac:spMkLst>
            <pc:docMk/>
            <pc:sldMk cId="3589967821" sldId="263"/>
            <ac:spMk id="3" creationId="{60CC10A9-20BE-B513-85F1-C105006B1772}"/>
          </ac:spMkLst>
        </pc:spChg>
        <pc:spChg chg="mod">
          <ac:chgData name="gaet.lembert@gmail.com" userId="9f85e0e3690f99b5" providerId="LiveId" clId="{D09B3A07-9AC3-4F8E-BB16-9F549CF3E588}" dt="2023-06-01T17:22:27.559" v="2568" actId="26606"/>
          <ac:spMkLst>
            <pc:docMk/>
            <pc:sldMk cId="3589967821" sldId="263"/>
            <ac:spMk id="4" creationId="{A96BF1BD-608E-9418-B688-C4466A9B3D11}"/>
          </ac:spMkLst>
        </pc:spChg>
        <pc:spChg chg="add mod">
          <ac:chgData name="gaet.lembert@gmail.com" userId="9f85e0e3690f99b5" providerId="LiveId" clId="{D09B3A07-9AC3-4F8E-BB16-9F549CF3E588}" dt="2023-06-01T17:23:00.399" v="2571" actId="14100"/>
          <ac:spMkLst>
            <pc:docMk/>
            <pc:sldMk cId="3589967821" sldId="263"/>
            <ac:spMk id="7" creationId="{0083AF9E-7F45-335A-0848-24076EE9DE4C}"/>
          </ac:spMkLst>
        </pc:spChg>
        <pc:spChg chg="add mod">
          <ac:chgData name="gaet.lembert@gmail.com" userId="9f85e0e3690f99b5" providerId="LiveId" clId="{D09B3A07-9AC3-4F8E-BB16-9F549CF3E588}" dt="2023-06-01T17:23:13.098" v="2574" actId="14100"/>
          <ac:spMkLst>
            <pc:docMk/>
            <pc:sldMk cId="3589967821" sldId="263"/>
            <ac:spMk id="8" creationId="{A421E2E5-7752-03F9-E3AA-9AF7FBCEEE31}"/>
          </ac:spMkLst>
        </pc:spChg>
        <pc:spChg chg="add mod">
          <ac:chgData name="gaet.lembert@gmail.com" userId="9f85e0e3690f99b5" providerId="LiveId" clId="{D09B3A07-9AC3-4F8E-BB16-9F549CF3E588}" dt="2023-06-01T17:23:22.109" v="2577" actId="14100"/>
          <ac:spMkLst>
            <pc:docMk/>
            <pc:sldMk cId="3589967821" sldId="263"/>
            <ac:spMk id="9" creationId="{85DDF051-C84B-D319-1BE9-8A5DE509ED98}"/>
          </ac:spMkLst>
        </pc:spChg>
        <pc:spChg chg="add del">
          <ac:chgData name="gaet.lembert@gmail.com" userId="9f85e0e3690f99b5" providerId="LiveId" clId="{D09B3A07-9AC3-4F8E-BB16-9F549CF3E588}" dt="2023-06-01T17:22:19.049" v="2562" actId="478"/>
          <ac:spMkLst>
            <pc:docMk/>
            <pc:sldMk cId="3589967821" sldId="263"/>
            <ac:spMk id="10" creationId="{4A1B9010-CC2A-A4FE-BEF3-3BB5B32A25FA}"/>
          </ac:spMkLst>
        </pc:spChg>
        <pc:spChg chg="add mod">
          <ac:chgData name="gaet.lembert@gmail.com" userId="9f85e0e3690f99b5" providerId="LiveId" clId="{D09B3A07-9AC3-4F8E-BB16-9F549CF3E588}" dt="2023-06-01T17:25:04.648" v="2652" actId="1076"/>
          <ac:spMkLst>
            <pc:docMk/>
            <pc:sldMk cId="3589967821" sldId="263"/>
            <ac:spMk id="11" creationId="{E3ACA2BD-FAFA-A1A6-C8D8-DAB6EE3FC221}"/>
          </ac:spMkLst>
        </pc:spChg>
        <pc:spChg chg="add mod">
          <ac:chgData name="gaet.lembert@gmail.com" userId="9f85e0e3690f99b5" providerId="LiveId" clId="{D09B3A07-9AC3-4F8E-BB16-9F549CF3E588}" dt="2023-06-01T17:24:50.228" v="2645" actId="1076"/>
          <ac:spMkLst>
            <pc:docMk/>
            <pc:sldMk cId="3589967821" sldId="263"/>
            <ac:spMk id="12" creationId="{6352B172-9376-D400-936A-AD08D1473154}"/>
          </ac:spMkLst>
        </pc:spChg>
        <pc:spChg chg="add del">
          <ac:chgData name="gaet.lembert@gmail.com" userId="9f85e0e3690f99b5" providerId="LiveId" clId="{D09B3A07-9AC3-4F8E-BB16-9F549CF3E588}" dt="2023-06-01T17:22:27.559" v="2568" actId="26606"/>
          <ac:spMkLst>
            <pc:docMk/>
            <pc:sldMk cId="3589967821" sldId="263"/>
            <ac:spMk id="13" creationId="{3CBA50DB-DBC7-4B6E-B3C1-8FF1EA519791}"/>
          </ac:spMkLst>
        </pc:spChg>
        <pc:spChg chg="add mod">
          <ac:chgData name="gaet.lembert@gmail.com" userId="9f85e0e3690f99b5" providerId="LiveId" clId="{D09B3A07-9AC3-4F8E-BB16-9F549CF3E588}" dt="2023-06-01T17:25:16.200" v="2654" actId="1076"/>
          <ac:spMkLst>
            <pc:docMk/>
            <pc:sldMk cId="3589967821" sldId="263"/>
            <ac:spMk id="14" creationId="{42BFA0BB-631D-4B84-BDC0-A2B083E2B97D}"/>
          </ac:spMkLst>
        </pc:spChg>
        <pc:spChg chg="add del">
          <ac:chgData name="gaet.lembert@gmail.com" userId="9f85e0e3690f99b5" providerId="LiveId" clId="{D09B3A07-9AC3-4F8E-BB16-9F549CF3E588}" dt="2023-06-01T17:22:27.559" v="2568" actId="26606"/>
          <ac:spMkLst>
            <pc:docMk/>
            <pc:sldMk cId="3589967821" sldId="263"/>
            <ac:spMk id="58" creationId="{A1351C6B-7343-451F-AB4A-1CE294A4E927}"/>
          </ac:spMkLst>
        </pc:spChg>
        <pc:spChg chg="add del">
          <ac:chgData name="gaet.lembert@gmail.com" userId="9f85e0e3690f99b5" providerId="LiveId" clId="{D09B3A07-9AC3-4F8E-BB16-9F549CF3E588}" dt="2023-06-01T17:22:24.198" v="2564" actId="26606"/>
          <ac:spMkLst>
            <pc:docMk/>
            <pc:sldMk cId="3589967821" sldId="263"/>
            <ac:spMk id="121" creationId="{D706AE2E-B17B-43A3-84F8-9C0FE9466CD5}"/>
          </ac:spMkLst>
        </pc:spChg>
        <pc:spChg chg="add del">
          <ac:chgData name="gaet.lembert@gmail.com" userId="9f85e0e3690f99b5" providerId="LiveId" clId="{D09B3A07-9AC3-4F8E-BB16-9F549CF3E588}" dt="2023-06-01T17:22:24.198" v="2564" actId="26606"/>
          <ac:spMkLst>
            <pc:docMk/>
            <pc:sldMk cId="3589967821" sldId="263"/>
            <ac:spMk id="181" creationId="{5B986EF0-8540-483D-9DDE-1F168FAAC78F}"/>
          </ac:spMkLst>
        </pc:spChg>
        <pc:spChg chg="add del">
          <ac:chgData name="gaet.lembert@gmail.com" userId="9f85e0e3690f99b5" providerId="LiveId" clId="{D09B3A07-9AC3-4F8E-BB16-9F549CF3E588}" dt="2023-06-01T17:22:27.452" v="2567" actId="26606"/>
          <ac:spMkLst>
            <pc:docMk/>
            <pc:sldMk cId="3589967821" sldId="263"/>
            <ac:spMk id="185" creationId="{8B3F5CD4-CBC8-4A22-9DCC-0420CA28A09F}"/>
          </ac:spMkLst>
        </pc:spChg>
        <pc:spChg chg="add">
          <ac:chgData name="gaet.lembert@gmail.com" userId="9f85e0e3690f99b5" providerId="LiveId" clId="{D09B3A07-9AC3-4F8E-BB16-9F549CF3E588}" dt="2023-06-01T17:22:27.559" v="2568" actId="26606"/>
          <ac:spMkLst>
            <pc:docMk/>
            <pc:sldMk cId="3589967821" sldId="263"/>
            <ac:spMk id="189" creationId="{D706AE2E-B17B-43A3-84F8-9C0FE9466CD5}"/>
          </ac:spMkLst>
        </pc:spChg>
        <pc:spChg chg="add">
          <ac:chgData name="gaet.lembert@gmail.com" userId="9f85e0e3690f99b5" providerId="LiveId" clId="{D09B3A07-9AC3-4F8E-BB16-9F549CF3E588}" dt="2023-06-01T17:22:27.559" v="2568" actId="26606"/>
          <ac:spMkLst>
            <pc:docMk/>
            <pc:sldMk cId="3589967821" sldId="263"/>
            <ac:spMk id="192" creationId="{5B986EF0-8540-483D-9DDE-1F168FAAC78F}"/>
          </ac:spMkLst>
        </pc:spChg>
        <pc:grpChg chg="add del">
          <ac:chgData name="gaet.lembert@gmail.com" userId="9f85e0e3690f99b5" providerId="LiveId" clId="{D09B3A07-9AC3-4F8E-BB16-9F549CF3E588}" dt="2023-06-01T17:22:27.559" v="2568" actId="26606"/>
          <ac:grpSpMkLst>
            <pc:docMk/>
            <pc:sldMk cId="3589967821" sldId="263"/>
            <ac:grpSpMk id="15" creationId="{1DED8FB6-AF8D-4D98-913D-E6486FEC1021}"/>
          </ac:grpSpMkLst>
        </pc:grpChg>
        <pc:grpChg chg="add del">
          <ac:chgData name="gaet.lembert@gmail.com" userId="9f85e0e3690f99b5" providerId="LiveId" clId="{D09B3A07-9AC3-4F8E-BB16-9F549CF3E588}" dt="2023-06-01T17:22:24.198" v="2564" actId="26606"/>
          <ac:grpSpMkLst>
            <pc:docMk/>
            <pc:sldMk cId="3589967821" sldId="263"/>
            <ac:grpSpMk id="65" creationId="{AB86F577-8905-4B21-8AF3-C1BB3433775D}"/>
          </ac:grpSpMkLst>
        </pc:grpChg>
        <pc:grpChg chg="add del">
          <ac:chgData name="gaet.lembert@gmail.com" userId="9f85e0e3690f99b5" providerId="LiveId" clId="{D09B3A07-9AC3-4F8E-BB16-9F549CF3E588}" dt="2023-06-01T17:22:24.198" v="2564" actId="26606"/>
          <ac:grpSpMkLst>
            <pc:docMk/>
            <pc:sldMk cId="3589967821" sldId="263"/>
            <ac:grpSpMk id="123" creationId="{CEFFB8CF-3E94-42D7-849C-841E7744B2C9}"/>
          </ac:grpSpMkLst>
        </pc:grpChg>
        <pc:grpChg chg="add del">
          <ac:chgData name="gaet.lembert@gmail.com" userId="9f85e0e3690f99b5" providerId="LiveId" clId="{D09B3A07-9AC3-4F8E-BB16-9F549CF3E588}" dt="2023-06-01T17:22:27.452" v="2567" actId="26606"/>
          <ac:grpSpMkLst>
            <pc:docMk/>
            <pc:sldMk cId="3589967821" sldId="263"/>
            <ac:grpSpMk id="184" creationId="{9795E515-5F57-431F-9A0D-3A0419DF7572}"/>
          </ac:grpSpMkLst>
        </pc:grpChg>
        <pc:grpChg chg="add">
          <ac:chgData name="gaet.lembert@gmail.com" userId="9f85e0e3690f99b5" providerId="LiveId" clId="{D09B3A07-9AC3-4F8E-BB16-9F549CF3E588}" dt="2023-06-01T17:22:27.559" v="2568" actId="26606"/>
          <ac:grpSpMkLst>
            <pc:docMk/>
            <pc:sldMk cId="3589967821" sldId="263"/>
            <ac:grpSpMk id="188" creationId="{AB86F577-8905-4B21-8AF3-C1BB3433775D}"/>
          </ac:grpSpMkLst>
        </pc:grpChg>
        <pc:grpChg chg="add">
          <ac:chgData name="gaet.lembert@gmail.com" userId="9f85e0e3690f99b5" providerId="LiveId" clId="{D09B3A07-9AC3-4F8E-BB16-9F549CF3E588}" dt="2023-06-01T17:22:27.559" v="2568" actId="26606"/>
          <ac:grpSpMkLst>
            <pc:docMk/>
            <pc:sldMk cId="3589967821" sldId="263"/>
            <ac:grpSpMk id="190" creationId="{CEFFB8CF-3E94-42D7-849C-841E7744B2C9}"/>
          </ac:grpSpMkLst>
        </pc:grpChg>
        <pc:picChg chg="add mod">
          <ac:chgData name="gaet.lembert@gmail.com" userId="9f85e0e3690f99b5" providerId="LiveId" clId="{D09B3A07-9AC3-4F8E-BB16-9F549CF3E588}" dt="2023-06-01T17:25:00.795" v="2651" actId="1076"/>
          <ac:picMkLst>
            <pc:docMk/>
            <pc:sldMk cId="3589967821" sldId="263"/>
            <ac:picMk id="6" creationId="{6D75BDA6-C73A-B51C-9834-67259C0D3E3F}"/>
          </ac:picMkLst>
        </pc:picChg>
        <pc:picChg chg="add del">
          <ac:chgData name="gaet.lembert@gmail.com" userId="9f85e0e3690f99b5" providerId="LiveId" clId="{D09B3A07-9AC3-4F8E-BB16-9F549CF3E588}" dt="2023-06-01T17:22:27.559" v="2568" actId="26606"/>
          <ac:picMkLst>
            <pc:docMk/>
            <pc:sldMk cId="3589967821" sldId="263"/>
            <ac:picMk id="56" creationId="{5B3DE270-418F-47A7-B311-C4D876041DC6}"/>
          </ac:picMkLst>
        </pc:picChg>
        <pc:picChg chg="add del">
          <ac:chgData name="gaet.lembert@gmail.com" userId="9f85e0e3690f99b5" providerId="LiveId" clId="{D09B3A07-9AC3-4F8E-BB16-9F549CF3E588}" dt="2023-06-01T17:22:24.198" v="2564" actId="26606"/>
          <ac:picMkLst>
            <pc:docMk/>
            <pc:sldMk cId="3589967821" sldId="263"/>
            <ac:picMk id="63" creationId="{678E285C-BE9E-45B7-A3EE-B9792DAE9917}"/>
          </ac:picMkLst>
        </pc:picChg>
        <pc:picChg chg="add del">
          <ac:chgData name="gaet.lembert@gmail.com" userId="9f85e0e3690f99b5" providerId="LiveId" clId="{D09B3A07-9AC3-4F8E-BB16-9F549CF3E588}" dt="2023-06-01T17:22:24.198" v="2564" actId="26606"/>
          <ac:picMkLst>
            <pc:docMk/>
            <pc:sldMk cId="3589967821" sldId="263"/>
            <ac:picMk id="179" creationId="{3631D3C9-4C1D-4B3A-A737-E6E780042405}"/>
          </ac:picMkLst>
        </pc:picChg>
        <pc:picChg chg="add del">
          <ac:chgData name="gaet.lembert@gmail.com" userId="9f85e0e3690f99b5" providerId="LiveId" clId="{D09B3A07-9AC3-4F8E-BB16-9F549CF3E588}" dt="2023-06-01T17:22:27.452" v="2567" actId="26606"/>
          <ac:picMkLst>
            <pc:docMk/>
            <pc:sldMk cId="3589967821" sldId="263"/>
            <ac:picMk id="183" creationId="{50C065C3-0FE3-4452-B765-CB05BBB2A983}"/>
          </ac:picMkLst>
        </pc:picChg>
        <pc:picChg chg="add">
          <ac:chgData name="gaet.lembert@gmail.com" userId="9f85e0e3690f99b5" providerId="LiveId" clId="{D09B3A07-9AC3-4F8E-BB16-9F549CF3E588}" dt="2023-06-01T17:22:27.559" v="2568" actId="26606"/>
          <ac:picMkLst>
            <pc:docMk/>
            <pc:sldMk cId="3589967821" sldId="263"/>
            <ac:picMk id="187" creationId="{678E285C-BE9E-45B7-A3EE-B9792DAE9917}"/>
          </ac:picMkLst>
        </pc:picChg>
        <pc:picChg chg="add">
          <ac:chgData name="gaet.lembert@gmail.com" userId="9f85e0e3690f99b5" providerId="LiveId" clId="{D09B3A07-9AC3-4F8E-BB16-9F549CF3E588}" dt="2023-06-01T17:22:27.559" v="2568" actId="26606"/>
          <ac:picMkLst>
            <pc:docMk/>
            <pc:sldMk cId="3589967821" sldId="263"/>
            <ac:picMk id="191" creationId="{3631D3C9-4C1D-4B3A-A737-E6E780042405}"/>
          </ac:picMkLst>
        </pc:picChg>
      </pc:sldChg>
      <pc:sldChg chg="modSp new del mod">
        <pc:chgData name="gaet.lembert@gmail.com" userId="9f85e0e3690f99b5" providerId="LiveId" clId="{D09B3A07-9AC3-4F8E-BB16-9F549CF3E588}" dt="2023-06-01T17:17:27.021" v="2461" actId="2696"/>
        <pc:sldMkLst>
          <pc:docMk/>
          <pc:sldMk cId="2539033944" sldId="264"/>
        </pc:sldMkLst>
        <pc:spChg chg="mod">
          <ac:chgData name="gaet.lembert@gmail.com" userId="9f85e0e3690f99b5" providerId="LiveId" clId="{D09B3A07-9AC3-4F8E-BB16-9F549CF3E588}" dt="2023-06-01T15:55:39.069" v="2142" actId="27636"/>
          <ac:spMkLst>
            <pc:docMk/>
            <pc:sldMk cId="2539033944" sldId="264"/>
            <ac:spMk id="2" creationId="{16A51E67-0FD3-EF3A-737A-187A99F7BF5E}"/>
          </ac:spMkLst>
        </pc:spChg>
      </pc:sldChg>
      <pc:sldChg chg="modSp add del mod">
        <pc:chgData name="gaet.lembert@gmail.com" userId="9f85e0e3690f99b5" providerId="LiveId" clId="{D09B3A07-9AC3-4F8E-BB16-9F549CF3E588}" dt="2023-06-01T17:27:02.679" v="2697" actId="47"/>
        <pc:sldMkLst>
          <pc:docMk/>
          <pc:sldMk cId="1266721065" sldId="265"/>
        </pc:sldMkLst>
        <pc:spChg chg="mod">
          <ac:chgData name="gaet.lembert@gmail.com" userId="9f85e0e3690f99b5" providerId="LiveId" clId="{D09B3A07-9AC3-4F8E-BB16-9F549CF3E588}" dt="2023-06-01T16:20:41.997" v="2159" actId="20577"/>
          <ac:spMkLst>
            <pc:docMk/>
            <pc:sldMk cId="1266721065" sldId="265"/>
            <ac:spMk id="2" creationId="{1A320FCA-7DBB-12E4-909A-12398C603E07}"/>
          </ac:spMkLst>
        </pc:spChg>
        <pc:spChg chg="mod">
          <ac:chgData name="gaet.lembert@gmail.com" userId="9f85e0e3690f99b5" providerId="LiveId" clId="{D09B3A07-9AC3-4F8E-BB16-9F549CF3E588}" dt="2023-06-01T17:26:16.192" v="2693" actId="20577"/>
          <ac:spMkLst>
            <pc:docMk/>
            <pc:sldMk cId="1266721065" sldId="265"/>
            <ac:spMk id="3" creationId="{AB09351F-F02D-6C3F-201E-EF1C76A43EE6}"/>
          </ac:spMkLst>
        </pc:spChg>
      </pc:sldChg>
      <pc:sldChg chg="modSp add del mod">
        <pc:chgData name="gaet.lembert@gmail.com" userId="9f85e0e3690f99b5" providerId="LiveId" clId="{D09B3A07-9AC3-4F8E-BB16-9F549CF3E588}" dt="2023-06-01T17:28:50.547" v="2781" actId="47"/>
        <pc:sldMkLst>
          <pc:docMk/>
          <pc:sldMk cId="2436082256" sldId="266"/>
        </pc:sldMkLst>
        <pc:spChg chg="mod">
          <ac:chgData name="gaet.lembert@gmail.com" userId="9f85e0e3690f99b5" providerId="LiveId" clId="{D09B3A07-9AC3-4F8E-BB16-9F549CF3E588}" dt="2023-06-01T16:20:58.884" v="2163" actId="27636"/>
          <ac:spMkLst>
            <pc:docMk/>
            <pc:sldMk cId="2436082256" sldId="266"/>
            <ac:spMk id="2" creationId="{1A320FCA-7DBB-12E4-909A-12398C603E07}"/>
          </ac:spMkLst>
        </pc:spChg>
      </pc:sldChg>
      <pc:sldChg chg="addSp delSp modSp add mod setBg addAnim delAnim setClrOvrMap">
        <pc:chgData name="gaet.lembert@gmail.com" userId="9f85e0e3690f99b5" providerId="LiveId" clId="{D09B3A07-9AC3-4F8E-BB16-9F549CF3E588}" dt="2023-06-01T16:37:40.527" v="2405" actId="1076"/>
        <pc:sldMkLst>
          <pc:docMk/>
          <pc:sldMk cId="2342685867" sldId="267"/>
        </pc:sldMkLst>
        <pc:spChg chg="mod">
          <ac:chgData name="gaet.lembert@gmail.com" userId="9f85e0e3690f99b5" providerId="LiveId" clId="{D09B3A07-9AC3-4F8E-BB16-9F549CF3E588}" dt="2023-06-01T16:32:58.444" v="2300" actId="26606"/>
          <ac:spMkLst>
            <pc:docMk/>
            <pc:sldMk cId="2342685867" sldId="267"/>
            <ac:spMk id="2" creationId="{1DD10B7B-EBBC-BA11-FB1F-040C0AADD67E}"/>
          </ac:spMkLst>
        </pc:spChg>
        <pc:spChg chg="mod ord">
          <ac:chgData name="gaet.lembert@gmail.com" userId="9f85e0e3690f99b5" providerId="LiveId" clId="{D09B3A07-9AC3-4F8E-BB16-9F549CF3E588}" dt="2023-06-01T16:32:58.444" v="2300" actId="26606"/>
          <ac:spMkLst>
            <pc:docMk/>
            <pc:sldMk cId="2342685867" sldId="267"/>
            <ac:spMk id="4" creationId="{3FF59C97-DA4E-D220-081F-D0C1C95BA816}"/>
          </ac:spMkLst>
        </pc:spChg>
        <pc:spChg chg="add del mod">
          <ac:chgData name="gaet.lembert@gmail.com" userId="9f85e0e3690f99b5" providerId="LiveId" clId="{D09B3A07-9AC3-4F8E-BB16-9F549CF3E588}" dt="2023-06-01T16:27:14.366" v="2246" actId="478"/>
          <ac:spMkLst>
            <pc:docMk/>
            <pc:sldMk cId="2342685867" sldId="267"/>
            <ac:spMk id="5" creationId="{F1D6595B-D3C6-7D8B-E307-DF9CEFA4400A}"/>
          </ac:spMkLst>
        </pc:spChg>
        <pc:spChg chg="add mod">
          <ac:chgData name="gaet.lembert@gmail.com" userId="9f85e0e3690f99b5" providerId="LiveId" clId="{D09B3A07-9AC3-4F8E-BB16-9F549CF3E588}" dt="2023-06-01T16:33:38.861" v="2305" actId="1076"/>
          <ac:spMkLst>
            <pc:docMk/>
            <pc:sldMk cId="2342685867" sldId="267"/>
            <ac:spMk id="8" creationId="{A83E17D1-1653-FAA9-55E6-692E6AC2F06A}"/>
          </ac:spMkLst>
        </pc:spChg>
        <pc:spChg chg="del">
          <ac:chgData name="gaet.lembert@gmail.com" userId="9f85e0e3690f99b5" providerId="LiveId" clId="{D09B3A07-9AC3-4F8E-BB16-9F549CF3E588}" dt="2023-06-01T16:27:08.541" v="2244" actId="478"/>
          <ac:spMkLst>
            <pc:docMk/>
            <pc:sldMk cId="2342685867" sldId="267"/>
            <ac:spMk id="13" creationId="{8B1AF51E-CE6C-ED87-C391-6DBF6E5CD201}"/>
          </ac:spMkLst>
        </pc:spChg>
        <pc:spChg chg="del">
          <ac:chgData name="gaet.lembert@gmail.com" userId="9f85e0e3690f99b5" providerId="LiveId" clId="{D09B3A07-9AC3-4F8E-BB16-9F549CF3E588}" dt="2023-06-01T16:27:12.408" v="2245" actId="478"/>
          <ac:spMkLst>
            <pc:docMk/>
            <pc:sldMk cId="2342685867" sldId="267"/>
            <ac:spMk id="14" creationId="{21871965-8640-BAD1-9F27-0C298BAAB9E1}"/>
          </ac:spMkLst>
        </pc:spChg>
        <pc:spChg chg="add mod">
          <ac:chgData name="gaet.lembert@gmail.com" userId="9f85e0e3690f99b5" providerId="LiveId" clId="{D09B3A07-9AC3-4F8E-BB16-9F549CF3E588}" dt="2023-06-01T16:37:40.527" v="2405" actId="1076"/>
          <ac:spMkLst>
            <pc:docMk/>
            <pc:sldMk cId="2342685867" sldId="267"/>
            <ac:spMk id="69" creationId="{9171F9DD-4BA6-12B8-ABF8-27794DB2D31F}"/>
          </ac:spMkLst>
        </pc:spChg>
        <pc:spChg chg="add del">
          <ac:chgData name="gaet.lembert@gmail.com" userId="9f85e0e3690f99b5" providerId="LiveId" clId="{D09B3A07-9AC3-4F8E-BB16-9F549CF3E588}" dt="2023-06-01T16:32:58.526" v="2301" actId="26606"/>
          <ac:spMkLst>
            <pc:docMk/>
            <pc:sldMk cId="2342685867" sldId="267"/>
            <ac:spMk id="70" creationId="{D706AE2E-B17B-43A3-84F8-9C0FE9466CD5}"/>
          </ac:spMkLst>
        </pc:spChg>
        <pc:spChg chg="add del">
          <ac:chgData name="gaet.lembert@gmail.com" userId="9f85e0e3690f99b5" providerId="LiveId" clId="{D09B3A07-9AC3-4F8E-BB16-9F549CF3E588}" dt="2023-06-01T16:32:58.526" v="2301" actId="26606"/>
          <ac:spMkLst>
            <pc:docMk/>
            <pc:sldMk cId="2342685867" sldId="267"/>
            <ac:spMk id="130" creationId="{5B986EF0-8540-483D-9DDE-1F168FAAC78F}"/>
          </ac:spMkLst>
        </pc:spChg>
        <pc:spChg chg="add mod">
          <ac:chgData name="gaet.lembert@gmail.com" userId="9f85e0e3690f99b5" providerId="LiveId" clId="{D09B3A07-9AC3-4F8E-BB16-9F549CF3E588}" dt="2023-06-01T16:33:53.958" v="2308" actId="14100"/>
          <ac:spMkLst>
            <pc:docMk/>
            <pc:sldMk cId="2342685867" sldId="267"/>
            <ac:spMk id="252" creationId="{7A8018FF-A4F2-54C1-0EE8-8E836204AC24}"/>
          </ac:spMkLst>
        </pc:spChg>
        <pc:spChg chg="add del">
          <ac:chgData name="gaet.lembert@gmail.com" userId="9f85e0e3690f99b5" providerId="LiveId" clId="{D09B3A07-9AC3-4F8E-BB16-9F549CF3E588}" dt="2023-06-01T16:32:52.487" v="2295" actId="26606"/>
          <ac:spMkLst>
            <pc:docMk/>
            <pc:sldMk cId="2342685867" sldId="267"/>
            <ac:spMk id="267" creationId="{34106153-7990-4956-BD26-A04A030064E7}"/>
          </ac:spMkLst>
        </pc:spChg>
        <pc:spChg chg="add del">
          <ac:chgData name="gaet.lembert@gmail.com" userId="9f85e0e3690f99b5" providerId="LiveId" clId="{D09B3A07-9AC3-4F8E-BB16-9F549CF3E588}" dt="2023-06-01T16:32:52.487" v="2295" actId="26606"/>
          <ac:spMkLst>
            <pc:docMk/>
            <pc:sldMk cId="2342685867" sldId="267"/>
            <ac:spMk id="269" creationId="{62B94F88-FD5B-4053-B143-DFF55CE44377}"/>
          </ac:spMkLst>
        </pc:spChg>
        <pc:spChg chg="add mod">
          <ac:chgData name="gaet.lembert@gmail.com" userId="9f85e0e3690f99b5" providerId="LiveId" clId="{D09B3A07-9AC3-4F8E-BB16-9F549CF3E588}" dt="2023-06-01T16:34:27.432" v="2315" actId="14100"/>
          <ac:spMkLst>
            <pc:docMk/>
            <pc:sldMk cId="2342685867" sldId="267"/>
            <ac:spMk id="270" creationId="{D3816731-E5CC-CDDE-43FB-60232ADF6BDE}"/>
          </ac:spMkLst>
        </pc:spChg>
        <pc:spChg chg="add del">
          <ac:chgData name="gaet.lembert@gmail.com" userId="9f85e0e3690f99b5" providerId="LiveId" clId="{D09B3A07-9AC3-4F8E-BB16-9F549CF3E588}" dt="2023-06-01T16:32:54.230" v="2297" actId="26606"/>
          <ac:spMkLst>
            <pc:docMk/>
            <pc:sldMk cId="2342685867" sldId="267"/>
            <ac:spMk id="273" creationId="{D706AE2E-B17B-43A3-84F8-9C0FE9466CD5}"/>
          </ac:spMkLst>
        </pc:spChg>
        <pc:spChg chg="add del">
          <ac:chgData name="gaet.lembert@gmail.com" userId="9f85e0e3690f99b5" providerId="LiveId" clId="{D09B3A07-9AC3-4F8E-BB16-9F549CF3E588}" dt="2023-06-01T16:32:54.230" v="2297" actId="26606"/>
          <ac:spMkLst>
            <pc:docMk/>
            <pc:sldMk cId="2342685867" sldId="267"/>
            <ac:spMk id="276" creationId="{5B986EF0-8540-483D-9DDE-1F168FAAC78F}"/>
          </ac:spMkLst>
        </pc:spChg>
        <pc:spChg chg="add mod">
          <ac:chgData name="gaet.lembert@gmail.com" userId="9f85e0e3690f99b5" providerId="LiveId" clId="{D09B3A07-9AC3-4F8E-BB16-9F549CF3E588}" dt="2023-06-01T16:35:11.184" v="2341" actId="1076"/>
          <ac:spMkLst>
            <pc:docMk/>
            <pc:sldMk cId="2342685867" sldId="267"/>
            <ac:spMk id="277" creationId="{71C59695-EC6B-B3E8-E178-81EBB276E5E9}"/>
          </ac:spMkLst>
        </pc:spChg>
        <pc:spChg chg="add del">
          <ac:chgData name="gaet.lembert@gmail.com" userId="9f85e0e3690f99b5" providerId="LiveId" clId="{D09B3A07-9AC3-4F8E-BB16-9F549CF3E588}" dt="2023-06-01T16:32:58.444" v="2300" actId="26606"/>
          <ac:spMkLst>
            <pc:docMk/>
            <pc:sldMk cId="2342685867" sldId="267"/>
            <ac:spMk id="280" creationId="{8B3F5CD4-CBC8-4A22-9DCC-0420CA28A09F}"/>
          </ac:spMkLst>
        </pc:spChg>
        <pc:spChg chg="add mod">
          <ac:chgData name="gaet.lembert@gmail.com" userId="9f85e0e3690f99b5" providerId="LiveId" clId="{D09B3A07-9AC3-4F8E-BB16-9F549CF3E588}" dt="2023-06-01T16:35:52.878" v="2375" actId="1076"/>
          <ac:spMkLst>
            <pc:docMk/>
            <pc:sldMk cId="2342685867" sldId="267"/>
            <ac:spMk id="281" creationId="{E0928EBA-ACBA-2F29-CAEF-93DB8452EEDB}"/>
          </ac:spMkLst>
        </pc:spChg>
        <pc:spChg chg="add">
          <ac:chgData name="gaet.lembert@gmail.com" userId="9f85e0e3690f99b5" providerId="LiveId" clId="{D09B3A07-9AC3-4F8E-BB16-9F549CF3E588}" dt="2023-06-01T16:32:58.526" v="2301" actId="26606"/>
          <ac:spMkLst>
            <pc:docMk/>
            <pc:sldMk cId="2342685867" sldId="267"/>
            <ac:spMk id="284" creationId="{D706AE2E-B17B-43A3-84F8-9C0FE9466CD5}"/>
          </ac:spMkLst>
        </pc:spChg>
        <pc:spChg chg="add">
          <ac:chgData name="gaet.lembert@gmail.com" userId="9f85e0e3690f99b5" providerId="LiveId" clId="{D09B3A07-9AC3-4F8E-BB16-9F549CF3E588}" dt="2023-06-01T16:32:58.526" v="2301" actId="26606"/>
          <ac:spMkLst>
            <pc:docMk/>
            <pc:sldMk cId="2342685867" sldId="267"/>
            <ac:spMk id="288" creationId="{5B986EF0-8540-483D-9DDE-1F168FAAC78F}"/>
          </ac:spMkLst>
        </pc:spChg>
        <pc:grpChg chg="add del">
          <ac:chgData name="gaet.lembert@gmail.com" userId="9f85e0e3690f99b5" providerId="LiveId" clId="{D09B3A07-9AC3-4F8E-BB16-9F549CF3E588}" dt="2023-06-01T16:32:58.526" v="2301" actId="26606"/>
          <ac:grpSpMkLst>
            <pc:docMk/>
            <pc:sldMk cId="2342685867" sldId="267"/>
            <ac:grpSpMk id="11" creationId="{AB86F577-8905-4B21-8AF3-C1BB3433775D}"/>
          </ac:grpSpMkLst>
        </pc:grpChg>
        <pc:grpChg chg="add del">
          <ac:chgData name="gaet.lembert@gmail.com" userId="9f85e0e3690f99b5" providerId="LiveId" clId="{D09B3A07-9AC3-4F8E-BB16-9F549CF3E588}" dt="2023-06-01T16:32:58.526" v="2301" actId="26606"/>
          <ac:grpSpMkLst>
            <pc:docMk/>
            <pc:sldMk cId="2342685867" sldId="267"/>
            <ac:grpSpMk id="72" creationId="{CEFFB8CF-3E94-42D7-849C-841E7744B2C9}"/>
          </ac:grpSpMkLst>
        </pc:grpChg>
        <pc:grpChg chg="add del">
          <ac:chgData name="gaet.lembert@gmail.com" userId="9f85e0e3690f99b5" providerId="LiveId" clId="{D09B3A07-9AC3-4F8E-BB16-9F549CF3E588}" dt="2023-06-01T16:32:50.052" v="2293" actId="26606"/>
          <ac:grpSpMkLst>
            <pc:docMk/>
            <pc:sldMk cId="2342685867" sldId="267"/>
            <ac:grpSpMk id="137" creationId="{9795E515-5F57-431F-9A0D-3A0419DF7572}"/>
          </ac:grpSpMkLst>
        </pc:grpChg>
        <pc:grpChg chg="add del">
          <ac:chgData name="gaet.lembert@gmail.com" userId="9f85e0e3690f99b5" providerId="LiveId" clId="{D09B3A07-9AC3-4F8E-BB16-9F549CF3E588}" dt="2023-06-01T16:32:50.052" v="2293" actId="26606"/>
          <ac:grpSpMkLst>
            <pc:docMk/>
            <pc:sldMk cId="2342685867" sldId="267"/>
            <ac:grpSpMk id="193" creationId="{096A8A5D-137F-4A8A-9811-F7A867F02E3F}"/>
          </ac:grpSpMkLst>
        </pc:grpChg>
        <pc:grpChg chg="add del">
          <ac:chgData name="gaet.lembert@gmail.com" userId="9f85e0e3690f99b5" providerId="LiveId" clId="{D09B3A07-9AC3-4F8E-BB16-9F549CF3E588}" dt="2023-06-01T16:32:50.052" v="2293" actId="26606"/>
          <ac:grpSpMkLst>
            <pc:docMk/>
            <pc:sldMk cId="2342685867" sldId="267"/>
            <ac:grpSpMk id="197" creationId="{0FA686C7-6B08-416F-AEF3-C204079363A8}"/>
          </ac:grpSpMkLst>
        </pc:grpChg>
        <pc:grpChg chg="add del">
          <ac:chgData name="gaet.lembert@gmail.com" userId="9f85e0e3690f99b5" providerId="LiveId" clId="{D09B3A07-9AC3-4F8E-BB16-9F549CF3E588}" dt="2023-06-01T16:32:50.052" v="2293" actId="26606"/>
          <ac:grpSpMkLst>
            <pc:docMk/>
            <pc:sldMk cId="2342685867" sldId="267"/>
            <ac:grpSpMk id="253" creationId="{4C78E281-F596-4ECB-979A-89D89452AAD7}"/>
          </ac:grpSpMkLst>
        </pc:grpChg>
        <pc:grpChg chg="add del">
          <ac:chgData name="gaet.lembert@gmail.com" userId="9f85e0e3690f99b5" providerId="LiveId" clId="{D09B3A07-9AC3-4F8E-BB16-9F549CF3E588}" dt="2023-06-01T16:32:52.487" v="2295" actId="26606"/>
          <ac:grpSpMkLst>
            <pc:docMk/>
            <pc:sldMk cId="2342685867" sldId="267"/>
            <ac:grpSpMk id="266" creationId="{AB86F577-8905-4B21-8AF3-C1BB3433775D}"/>
          </ac:grpSpMkLst>
        </pc:grpChg>
        <pc:grpChg chg="add del">
          <ac:chgData name="gaet.lembert@gmail.com" userId="9f85e0e3690f99b5" providerId="LiveId" clId="{D09B3A07-9AC3-4F8E-BB16-9F549CF3E588}" dt="2023-06-01T16:32:52.487" v="2295" actId="26606"/>
          <ac:grpSpMkLst>
            <pc:docMk/>
            <pc:sldMk cId="2342685867" sldId="267"/>
            <ac:grpSpMk id="268" creationId="{866FCB64-0A37-46EB-8A9B-EC0C4C000AA4}"/>
          </ac:grpSpMkLst>
        </pc:grpChg>
        <pc:grpChg chg="add del">
          <ac:chgData name="gaet.lembert@gmail.com" userId="9f85e0e3690f99b5" providerId="LiveId" clId="{D09B3A07-9AC3-4F8E-BB16-9F549CF3E588}" dt="2023-06-01T16:32:54.230" v="2297" actId="26606"/>
          <ac:grpSpMkLst>
            <pc:docMk/>
            <pc:sldMk cId="2342685867" sldId="267"/>
            <ac:grpSpMk id="272" creationId="{AB86F577-8905-4B21-8AF3-C1BB3433775D}"/>
          </ac:grpSpMkLst>
        </pc:grpChg>
        <pc:grpChg chg="add del">
          <ac:chgData name="gaet.lembert@gmail.com" userId="9f85e0e3690f99b5" providerId="LiveId" clId="{D09B3A07-9AC3-4F8E-BB16-9F549CF3E588}" dt="2023-06-01T16:32:54.230" v="2297" actId="26606"/>
          <ac:grpSpMkLst>
            <pc:docMk/>
            <pc:sldMk cId="2342685867" sldId="267"/>
            <ac:grpSpMk id="274" creationId="{CEFFB8CF-3E94-42D7-849C-841E7744B2C9}"/>
          </ac:grpSpMkLst>
        </pc:grpChg>
        <pc:grpChg chg="add del">
          <ac:chgData name="gaet.lembert@gmail.com" userId="9f85e0e3690f99b5" providerId="LiveId" clId="{D09B3A07-9AC3-4F8E-BB16-9F549CF3E588}" dt="2023-06-01T16:32:58.444" v="2300" actId="26606"/>
          <ac:grpSpMkLst>
            <pc:docMk/>
            <pc:sldMk cId="2342685867" sldId="267"/>
            <ac:grpSpMk id="279" creationId="{9795E515-5F57-431F-9A0D-3A0419DF7572}"/>
          </ac:grpSpMkLst>
        </pc:grpChg>
        <pc:grpChg chg="add">
          <ac:chgData name="gaet.lembert@gmail.com" userId="9f85e0e3690f99b5" providerId="LiveId" clId="{D09B3A07-9AC3-4F8E-BB16-9F549CF3E588}" dt="2023-06-01T16:32:58.526" v="2301" actId="26606"/>
          <ac:grpSpMkLst>
            <pc:docMk/>
            <pc:sldMk cId="2342685867" sldId="267"/>
            <ac:grpSpMk id="283" creationId="{AB86F577-8905-4B21-8AF3-C1BB3433775D}"/>
          </ac:grpSpMkLst>
        </pc:grpChg>
        <pc:grpChg chg="add">
          <ac:chgData name="gaet.lembert@gmail.com" userId="9f85e0e3690f99b5" providerId="LiveId" clId="{D09B3A07-9AC3-4F8E-BB16-9F549CF3E588}" dt="2023-06-01T16:32:58.526" v="2301" actId="26606"/>
          <ac:grpSpMkLst>
            <pc:docMk/>
            <pc:sldMk cId="2342685867" sldId="267"/>
            <ac:grpSpMk id="285" creationId="{CEFFB8CF-3E94-42D7-849C-841E7744B2C9}"/>
          </ac:grpSpMkLst>
        </pc:grpChg>
        <pc:picChg chg="add mod">
          <ac:chgData name="gaet.lembert@gmail.com" userId="9f85e0e3690f99b5" providerId="LiveId" clId="{D09B3A07-9AC3-4F8E-BB16-9F549CF3E588}" dt="2023-06-01T16:32:58.444" v="2300" actId="26606"/>
          <ac:picMkLst>
            <pc:docMk/>
            <pc:sldMk cId="2342685867" sldId="267"/>
            <ac:picMk id="7" creationId="{CD8A5A7D-56AD-0EDF-6CD8-A6FE4CE8AE18}"/>
          </ac:picMkLst>
        </pc:picChg>
        <pc:picChg chg="add del">
          <ac:chgData name="gaet.lembert@gmail.com" userId="9f85e0e3690f99b5" providerId="LiveId" clId="{D09B3A07-9AC3-4F8E-BB16-9F549CF3E588}" dt="2023-06-01T16:32:58.526" v="2301" actId="26606"/>
          <ac:picMkLst>
            <pc:docMk/>
            <pc:sldMk cId="2342685867" sldId="267"/>
            <ac:picMk id="9" creationId="{678E285C-BE9E-45B7-A3EE-B9792DAE9917}"/>
          </ac:picMkLst>
        </pc:picChg>
        <pc:picChg chg="del">
          <ac:chgData name="gaet.lembert@gmail.com" userId="9f85e0e3690f99b5" providerId="LiveId" clId="{D09B3A07-9AC3-4F8E-BB16-9F549CF3E588}" dt="2023-06-01T16:27:04.232" v="2242" actId="478"/>
          <ac:picMkLst>
            <pc:docMk/>
            <pc:sldMk cId="2342685867" sldId="267"/>
            <ac:picMk id="10" creationId="{4A9682B2-C75E-2252-B0E5-BE3052A5A7C2}"/>
          </ac:picMkLst>
        </pc:picChg>
        <pc:picChg chg="del">
          <ac:chgData name="gaet.lembert@gmail.com" userId="9f85e0e3690f99b5" providerId="LiveId" clId="{D09B3A07-9AC3-4F8E-BB16-9F549CF3E588}" dt="2023-06-01T16:27:05.269" v="2243" actId="478"/>
          <ac:picMkLst>
            <pc:docMk/>
            <pc:sldMk cId="2342685867" sldId="267"/>
            <ac:picMk id="12" creationId="{2F3A3FDE-C735-1BDC-2239-C460F66BD93C}"/>
          </ac:picMkLst>
        </pc:picChg>
        <pc:picChg chg="add del">
          <ac:chgData name="gaet.lembert@gmail.com" userId="9f85e0e3690f99b5" providerId="LiveId" clId="{D09B3A07-9AC3-4F8E-BB16-9F549CF3E588}" dt="2023-06-01T16:32:58.526" v="2301" actId="26606"/>
          <ac:picMkLst>
            <pc:docMk/>
            <pc:sldMk cId="2342685867" sldId="267"/>
            <ac:picMk id="128" creationId="{3631D3C9-4C1D-4B3A-A737-E6E780042405}"/>
          </ac:picMkLst>
        </pc:picChg>
        <pc:picChg chg="add del">
          <ac:chgData name="gaet.lembert@gmail.com" userId="9f85e0e3690f99b5" providerId="LiveId" clId="{D09B3A07-9AC3-4F8E-BB16-9F549CF3E588}" dt="2023-06-01T16:32:50.052" v="2293" actId="26606"/>
          <ac:picMkLst>
            <pc:docMk/>
            <pc:sldMk cId="2342685867" sldId="267"/>
            <ac:picMk id="135" creationId="{50C065C3-0FE3-4452-B765-CB05BBB2A983}"/>
          </ac:picMkLst>
        </pc:picChg>
        <pc:picChg chg="add del">
          <ac:chgData name="gaet.lembert@gmail.com" userId="9f85e0e3690f99b5" providerId="LiveId" clId="{D09B3A07-9AC3-4F8E-BB16-9F549CF3E588}" dt="2023-06-01T16:32:52.487" v="2295" actId="26606"/>
          <ac:picMkLst>
            <pc:docMk/>
            <pc:sldMk cId="2342685867" sldId="267"/>
            <ac:picMk id="195" creationId="{BDEA11A5-20BA-4650-A324-47C0465FF5A4}"/>
          </ac:picMkLst>
        </pc:picChg>
        <pc:picChg chg="add del">
          <ac:chgData name="gaet.lembert@gmail.com" userId="9f85e0e3690f99b5" providerId="LiveId" clId="{D09B3A07-9AC3-4F8E-BB16-9F549CF3E588}" dt="2023-06-01T16:32:54.230" v="2297" actId="26606"/>
          <ac:picMkLst>
            <pc:docMk/>
            <pc:sldMk cId="2342685867" sldId="267"/>
            <ac:picMk id="251" creationId="{3631D3C9-4C1D-4B3A-A737-E6E780042405}"/>
          </ac:picMkLst>
        </pc:picChg>
        <pc:picChg chg="add del mod">
          <ac:chgData name="gaet.lembert@gmail.com" userId="9f85e0e3690f99b5" providerId="LiveId" clId="{D09B3A07-9AC3-4F8E-BB16-9F549CF3E588}" dt="2023-06-01T16:34:07.135" v="2310"/>
          <ac:picMkLst>
            <pc:docMk/>
            <pc:sldMk cId="2342685867" sldId="267"/>
            <ac:picMk id="264" creationId="{A073CFB9-A95A-14C5-3C4E-F53CF2D24F1B}"/>
          </ac:picMkLst>
        </pc:picChg>
        <pc:picChg chg="add del">
          <ac:chgData name="gaet.lembert@gmail.com" userId="9f85e0e3690f99b5" providerId="LiveId" clId="{D09B3A07-9AC3-4F8E-BB16-9F549CF3E588}" dt="2023-06-01T16:32:52.487" v="2295" actId="26606"/>
          <ac:picMkLst>
            <pc:docMk/>
            <pc:sldMk cId="2342685867" sldId="267"/>
            <ac:picMk id="265" creationId="{678E285C-BE9E-45B7-A3EE-B9792DAE9917}"/>
          </ac:picMkLst>
        </pc:picChg>
        <pc:picChg chg="add del">
          <ac:chgData name="gaet.lembert@gmail.com" userId="9f85e0e3690f99b5" providerId="LiveId" clId="{D09B3A07-9AC3-4F8E-BB16-9F549CF3E588}" dt="2023-06-01T16:32:54.230" v="2297" actId="26606"/>
          <ac:picMkLst>
            <pc:docMk/>
            <pc:sldMk cId="2342685867" sldId="267"/>
            <ac:picMk id="271" creationId="{678E285C-BE9E-45B7-A3EE-B9792DAE9917}"/>
          </ac:picMkLst>
        </pc:picChg>
        <pc:picChg chg="add del">
          <ac:chgData name="gaet.lembert@gmail.com" userId="9f85e0e3690f99b5" providerId="LiveId" clId="{D09B3A07-9AC3-4F8E-BB16-9F549CF3E588}" dt="2023-06-01T16:32:58.444" v="2300" actId="26606"/>
          <ac:picMkLst>
            <pc:docMk/>
            <pc:sldMk cId="2342685867" sldId="267"/>
            <ac:picMk id="278" creationId="{50C065C3-0FE3-4452-B765-CB05BBB2A983}"/>
          </ac:picMkLst>
        </pc:picChg>
        <pc:picChg chg="add">
          <ac:chgData name="gaet.lembert@gmail.com" userId="9f85e0e3690f99b5" providerId="LiveId" clId="{D09B3A07-9AC3-4F8E-BB16-9F549CF3E588}" dt="2023-06-01T16:32:58.526" v="2301" actId="26606"/>
          <ac:picMkLst>
            <pc:docMk/>
            <pc:sldMk cId="2342685867" sldId="267"/>
            <ac:picMk id="282" creationId="{678E285C-BE9E-45B7-A3EE-B9792DAE9917}"/>
          </ac:picMkLst>
        </pc:picChg>
        <pc:picChg chg="add">
          <ac:chgData name="gaet.lembert@gmail.com" userId="9f85e0e3690f99b5" providerId="LiveId" clId="{D09B3A07-9AC3-4F8E-BB16-9F549CF3E588}" dt="2023-06-01T16:32:58.526" v="2301" actId="26606"/>
          <ac:picMkLst>
            <pc:docMk/>
            <pc:sldMk cId="2342685867" sldId="267"/>
            <ac:picMk id="287" creationId="{3631D3C9-4C1D-4B3A-A737-E6E780042405}"/>
          </ac:picMkLst>
        </pc:picChg>
      </pc:sldChg>
      <pc:sldChg chg="addSp delSp add del setBg delDesignElem">
        <pc:chgData name="gaet.lembert@gmail.com" userId="9f85e0e3690f99b5" providerId="LiveId" clId="{D09B3A07-9AC3-4F8E-BB16-9F549CF3E588}" dt="2023-06-01T17:23:42.622" v="2582"/>
        <pc:sldMkLst>
          <pc:docMk/>
          <pc:sldMk cId="2870972776" sldId="268"/>
        </pc:sldMkLst>
        <pc:spChg chg="add del">
          <ac:chgData name="gaet.lembert@gmail.com" userId="9f85e0e3690f99b5" providerId="LiveId" clId="{D09B3A07-9AC3-4F8E-BB16-9F549CF3E588}" dt="2023-06-01T17:23:42.622" v="2582"/>
          <ac:spMkLst>
            <pc:docMk/>
            <pc:sldMk cId="2870972776" sldId="268"/>
            <ac:spMk id="189" creationId="{D706AE2E-B17B-43A3-84F8-9C0FE9466CD5}"/>
          </ac:spMkLst>
        </pc:spChg>
        <pc:spChg chg="add del">
          <ac:chgData name="gaet.lembert@gmail.com" userId="9f85e0e3690f99b5" providerId="LiveId" clId="{D09B3A07-9AC3-4F8E-BB16-9F549CF3E588}" dt="2023-06-01T17:23:42.622" v="2582"/>
          <ac:spMkLst>
            <pc:docMk/>
            <pc:sldMk cId="2870972776" sldId="268"/>
            <ac:spMk id="192" creationId="{5B986EF0-8540-483D-9DDE-1F168FAAC78F}"/>
          </ac:spMkLst>
        </pc:spChg>
        <pc:grpChg chg="add del">
          <ac:chgData name="gaet.lembert@gmail.com" userId="9f85e0e3690f99b5" providerId="LiveId" clId="{D09B3A07-9AC3-4F8E-BB16-9F549CF3E588}" dt="2023-06-01T17:23:42.622" v="2582"/>
          <ac:grpSpMkLst>
            <pc:docMk/>
            <pc:sldMk cId="2870972776" sldId="268"/>
            <ac:grpSpMk id="188" creationId="{AB86F577-8905-4B21-8AF3-C1BB3433775D}"/>
          </ac:grpSpMkLst>
        </pc:grpChg>
        <pc:grpChg chg="add del">
          <ac:chgData name="gaet.lembert@gmail.com" userId="9f85e0e3690f99b5" providerId="LiveId" clId="{D09B3A07-9AC3-4F8E-BB16-9F549CF3E588}" dt="2023-06-01T17:23:42.622" v="2582"/>
          <ac:grpSpMkLst>
            <pc:docMk/>
            <pc:sldMk cId="2870972776" sldId="268"/>
            <ac:grpSpMk id="190" creationId="{CEFFB8CF-3E94-42D7-849C-841E7744B2C9}"/>
          </ac:grpSpMkLst>
        </pc:grpChg>
        <pc:picChg chg="add del">
          <ac:chgData name="gaet.lembert@gmail.com" userId="9f85e0e3690f99b5" providerId="LiveId" clId="{D09B3A07-9AC3-4F8E-BB16-9F549CF3E588}" dt="2023-06-01T17:23:42.622" v="2582"/>
          <ac:picMkLst>
            <pc:docMk/>
            <pc:sldMk cId="2870972776" sldId="268"/>
            <ac:picMk id="187" creationId="{678E285C-BE9E-45B7-A3EE-B9792DAE9917}"/>
          </ac:picMkLst>
        </pc:picChg>
        <pc:picChg chg="add del">
          <ac:chgData name="gaet.lembert@gmail.com" userId="9f85e0e3690f99b5" providerId="LiveId" clId="{D09B3A07-9AC3-4F8E-BB16-9F549CF3E588}" dt="2023-06-01T17:23:42.622" v="2582"/>
          <ac:picMkLst>
            <pc:docMk/>
            <pc:sldMk cId="2870972776" sldId="268"/>
            <ac:picMk id="191" creationId="{3631D3C9-4C1D-4B3A-A737-E6E780042405}"/>
          </ac:picMkLst>
        </pc:picChg>
      </pc:sldChg>
      <pc:sldChg chg="modSp add mod setBg">
        <pc:chgData name="gaet.lembert@gmail.com" userId="9f85e0e3690f99b5" providerId="LiveId" clId="{D09B3A07-9AC3-4F8E-BB16-9F549CF3E588}" dt="2023-06-01T17:28:39.610" v="2780" actId="20577"/>
        <pc:sldMkLst>
          <pc:docMk/>
          <pc:sldMk cId="3298234724" sldId="268"/>
        </pc:sldMkLst>
        <pc:spChg chg="mod">
          <ac:chgData name="gaet.lembert@gmail.com" userId="9f85e0e3690f99b5" providerId="LiveId" clId="{D09B3A07-9AC3-4F8E-BB16-9F549CF3E588}" dt="2023-06-01T17:26:59.036" v="2696"/>
          <ac:spMkLst>
            <pc:docMk/>
            <pc:sldMk cId="3298234724" sldId="268"/>
            <ac:spMk id="2" creationId="{1A320FCA-7DBB-12E4-909A-12398C603E07}"/>
          </ac:spMkLst>
        </pc:spChg>
        <pc:graphicFrameChg chg="mod">
          <ac:chgData name="gaet.lembert@gmail.com" userId="9f85e0e3690f99b5" providerId="LiveId" clId="{D09B3A07-9AC3-4F8E-BB16-9F549CF3E588}" dt="2023-06-01T17:28:39.610" v="2780" actId="20577"/>
          <ac:graphicFrameMkLst>
            <pc:docMk/>
            <pc:sldMk cId="3298234724" sldId="268"/>
            <ac:graphicFrameMk id="6" creationId="{6E374BE9-0796-04E1-11C0-D0689DD425CC}"/>
          </ac:graphicFrameMkLst>
        </pc:graphicFrameChg>
      </pc:sldChg>
      <pc:sldChg chg="modSp add mod">
        <pc:chgData name="gaet.lembert@gmail.com" userId="9f85e0e3690f99b5" providerId="LiveId" clId="{D09B3A07-9AC3-4F8E-BB16-9F549CF3E588}" dt="2023-06-01T17:30:44.177" v="2824" actId="20577"/>
        <pc:sldMkLst>
          <pc:docMk/>
          <pc:sldMk cId="3808704444" sldId="269"/>
        </pc:sldMkLst>
        <pc:spChg chg="mod">
          <ac:chgData name="gaet.lembert@gmail.com" userId="9f85e0e3690f99b5" providerId="LiveId" clId="{D09B3A07-9AC3-4F8E-BB16-9F549CF3E588}" dt="2023-06-01T17:29:10.128" v="2783"/>
          <ac:spMkLst>
            <pc:docMk/>
            <pc:sldMk cId="3808704444" sldId="269"/>
            <ac:spMk id="2" creationId="{1A320FCA-7DBB-12E4-909A-12398C603E07}"/>
          </ac:spMkLst>
        </pc:spChg>
        <pc:graphicFrameChg chg="mod">
          <ac:chgData name="gaet.lembert@gmail.com" userId="9f85e0e3690f99b5" providerId="LiveId" clId="{D09B3A07-9AC3-4F8E-BB16-9F549CF3E588}" dt="2023-06-01T17:30:44.177" v="2824" actId="20577"/>
          <ac:graphicFrameMkLst>
            <pc:docMk/>
            <pc:sldMk cId="3808704444" sldId="269"/>
            <ac:graphicFrameMk id="6" creationId="{6E374BE9-0796-04E1-11C0-D0689DD425CC}"/>
          </ac:graphicFrameMkLst>
        </pc:graphicFrameChg>
      </pc:sldChg>
      <pc:sldMasterChg chg="add del addSldLayout delSldLayout">
        <pc:chgData name="gaet.lembert@gmail.com" userId="9f85e0e3690f99b5" providerId="LiveId" clId="{D09B3A07-9AC3-4F8E-BB16-9F549CF3E588}" dt="2023-05-22T12:11:34.807" v="4" actId="26606"/>
        <pc:sldMasterMkLst>
          <pc:docMk/>
          <pc:sldMasterMk cId="2992414357" sldId="2147483648"/>
        </pc:sldMasterMkLst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2992414357" sldId="2147483648"/>
            <pc:sldLayoutMk cId="4219058802" sldId="2147483649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2992414357" sldId="2147483648"/>
            <pc:sldLayoutMk cId="288022895" sldId="2147483650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2992414357" sldId="2147483648"/>
            <pc:sldLayoutMk cId="2781227868" sldId="2147483651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2992414357" sldId="2147483648"/>
            <pc:sldLayoutMk cId="2089864478" sldId="2147483652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2992414357" sldId="2147483648"/>
            <pc:sldLayoutMk cId="3774036477" sldId="2147483653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2992414357" sldId="2147483648"/>
            <pc:sldLayoutMk cId="1285366577" sldId="2147483654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2992414357" sldId="2147483648"/>
            <pc:sldLayoutMk cId="2655873549" sldId="2147483655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2992414357" sldId="2147483648"/>
            <pc:sldLayoutMk cId="3719482900" sldId="2147483656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2992414357" sldId="2147483648"/>
            <pc:sldLayoutMk cId="3142224484" sldId="2147483657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2992414357" sldId="2147483648"/>
            <pc:sldLayoutMk cId="1471668983" sldId="2147483658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2992414357" sldId="2147483648"/>
            <pc:sldLayoutMk cId="651665778" sldId="2147483659"/>
          </pc:sldLayoutMkLst>
        </pc:sldLayoutChg>
      </pc:sldMasterChg>
      <pc:sldMasterChg chg="add del addSldLayout delSldLayout">
        <pc:chgData name="gaet.lembert@gmail.com" userId="9f85e0e3690f99b5" providerId="LiveId" clId="{D09B3A07-9AC3-4F8E-BB16-9F549CF3E588}" dt="2023-05-22T12:11:54.036" v="7" actId="26606"/>
        <pc:sldMasterMkLst>
          <pc:docMk/>
          <pc:sldMasterMk cId="918033960" sldId="2147483660"/>
        </pc:sldMasterMkLst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2380322582" sldId="2147483661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1028317658" sldId="2147483662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3987619635" sldId="2147483663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1504183811" sldId="2147483664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3844373549" sldId="2147483665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435813002" sldId="2147483666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701986004" sldId="2147483667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3356823755" sldId="2147483668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2165040254" sldId="2147483669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3944291110" sldId="2147483670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3262641297" sldId="2147483671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445181743" sldId="2147483672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2107004908" sldId="2147483673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2481876825" sldId="2147483674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3360163584" sldId="2147483675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3450924184" sldId="2147483676"/>
          </pc:sldLayoutMkLst>
        </pc:sldLayoutChg>
        <pc:sldLayoutChg chg="add del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918033960" sldId="2147483660"/>
            <pc:sldLayoutMk cId="241260598" sldId="2147483677"/>
          </pc:sldLayoutMkLst>
        </pc:sldLayoutChg>
      </pc:sldMasterChg>
      <pc:sldMasterChg chg="add del replId addSldLayout delSldLayout">
        <pc:chgData name="gaet.lembert@gmail.com" userId="9f85e0e3690f99b5" providerId="LiveId" clId="{D09B3A07-9AC3-4F8E-BB16-9F549CF3E588}" dt="2023-05-22T12:11:54.036" v="7" actId="26606"/>
        <pc:sldMasterMkLst>
          <pc:docMk/>
          <pc:sldMasterMk cId="1703787782" sldId="2147483678"/>
        </pc:sldMasterMkLst>
        <pc:sldLayoutChg chg="add del replId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1703787782" sldId="2147483678"/>
            <pc:sldLayoutMk cId="848434616" sldId="2147483679"/>
          </pc:sldLayoutMkLst>
        </pc:sldLayoutChg>
        <pc:sldLayoutChg chg="add del replId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1703787782" sldId="2147483678"/>
            <pc:sldLayoutMk cId="3656628978" sldId="2147483680"/>
          </pc:sldLayoutMkLst>
        </pc:sldLayoutChg>
        <pc:sldLayoutChg chg="add del replId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1703787782" sldId="2147483678"/>
            <pc:sldLayoutMk cId="451709651" sldId="2147483681"/>
          </pc:sldLayoutMkLst>
        </pc:sldLayoutChg>
        <pc:sldLayoutChg chg="add del replId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1703787782" sldId="2147483678"/>
            <pc:sldLayoutMk cId="3977094513" sldId="2147483682"/>
          </pc:sldLayoutMkLst>
        </pc:sldLayoutChg>
        <pc:sldLayoutChg chg="add del replId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1703787782" sldId="2147483678"/>
            <pc:sldLayoutMk cId="3333793648" sldId="2147483683"/>
          </pc:sldLayoutMkLst>
        </pc:sldLayoutChg>
        <pc:sldLayoutChg chg="add del replId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1703787782" sldId="2147483678"/>
            <pc:sldLayoutMk cId="1624758979" sldId="2147483684"/>
          </pc:sldLayoutMkLst>
        </pc:sldLayoutChg>
        <pc:sldLayoutChg chg="add del replId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1703787782" sldId="2147483678"/>
            <pc:sldLayoutMk cId="3377429117" sldId="2147483685"/>
          </pc:sldLayoutMkLst>
        </pc:sldLayoutChg>
        <pc:sldLayoutChg chg="add del replId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1703787782" sldId="2147483678"/>
            <pc:sldLayoutMk cId="1583766333" sldId="2147483686"/>
          </pc:sldLayoutMkLst>
        </pc:sldLayoutChg>
        <pc:sldLayoutChg chg="add del replId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1703787782" sldId="2147483678"/>
            <pc:sldLayoutMk cId="4030332417" sldId="2147483687"/>
          </pc:sldLayoutMkLst>
        </pc:sldLayoutChg>
        <pc:sldLayoutChg chg="add del replId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1703787782" sldId="2147483678"/>
            <pc:sldLayoutMk cId="274657146" sldId="2147483688"/>
          </pc:sldLayoutMkLst>
        </pc:sldLayoutChg>
        <pc:sldLayoutChg chg="add del replId">
          <pc:chgData name="gaet.lembert@gmail.com" userId="9f85e0e3690f99b5" providerId="LiveId" clId="{D09B3A07-9AC3-4F8E-BB16-9F549CF3E588}" dt="2023-05-22T12:11:54.036" v="7" actId="26606"/>
          <pc:sldLayoutMkLst>
            <pc:docMk/>
            <pc:sldMasterMk cId="1703787782" sldId="2147483678"/>
            <pc:sldLayoutMk cId="2982567099" sldId="2147483689"/>
          </pc:sldLayoutMkLst>
        </pc:sldLayoutChg>
      </pc:sldMasterChg>
      <pc:sldMasterChg chg="add del addSldLayout delSldLayout">
        <pc:chgData name="gaet.lembert@gmail.com" userId="9f85e0e3690f99b5" providerId="LiveId" clId="{D09B3A07-9AC3-4F8E-BB16-9F549CF3E588}" dt="2023-05-22T12:11:34.807" v="4" actId="26606"/>
        <pc:sldMasterMkLst>
          <pc:docMk/>
          <pc:sldMasterMk cId="1665607093" sldId="2147483699"/>
        </pc:sldMasterMkLst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1665607093" sldId="2147483699"/>
            <pc:sldLayoutMk cId="3955137276" sldId="2147483688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1665607093" sldId="2147483699"/>
            <pc:sldLayoutMk cId="3432010060" sldId="2147483689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1665607093" sldId="2147483699"/>
            <pc:sldLayoutMk cId="332695943" sldId="2147483690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1665607093" sldId="2147483699"/>
            <pc:sldLayoutMk cId="3427731484" sldId="2147483691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1665607093" sldId="2147483699"/>
            <pc:sldLayoutMk cId="3454564596" sldId="2147483692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1665607093" sldId="2147483699"/>
            <pc:sldLayoutMk cId="990794588" sldId="2147483693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1665607093" sldId="2147483699"/>
            <pc:sldLayoutMk cId="1679976915" sldId="2147483694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1665607093" sldId="2147483699"/>
            <pc:sldLayoutMk cId="1139951348" sldId="2147483695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1665607093" sldId="2147483699"/>
            <pc:sldLayoutMk cId="3648596981" sldId="2147483696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1665607093" sldId="2147483699"/>
            <pc:sldLayoutMk cId="4021701559" sldId="2147483697"/>
          </pc:sldLayoutMkLst>
        </pc:sldLayoutChg>
        <pc:sldLayoutChg chg="add del">
          <pc:chgData name="gaet.lembert@gmail.com" userId="9f85e0e3690f99b5" providerId="LiveId" clId="{D09B3A07-9AC3-4F8E-BB16-9F549CF3E588}" dt="2023-05-22T12:11:34.807" v="4" actId="26606"/>
          <pc:sldLayoutMkLst>
            <pc:docMk/>
            <pc:sldMasterMk cId="1665607093" sldId="2147483699"/>
            <pc:sldLayoutMk cId="2511772952" sldId="2147483698"/>
          </pc:sldLayoutMkLst>
        </pc:sldLayoutChg>
      </pc:sldMasterChg>
    </pc:docChg>
  </pc:docChgLst>
  <pc:docChgLst>
    <pc:chgData name="gaet.lembert@gmail.com" userId="9f85e0e3690f99b5" providerId="LiveId" clId="{07DE4E42-D53E-4CDB-B5D8-64F3A869A9F3}"/>
    <pc:docChg chg="undo custSel addSld delSld modSld sldOrd">
      <pc:chgData name="gaet.lembert@gmail.com" userId="9f85e0e3690f99b5" providerId="LiveId" clId="{07DE4E42-D53E-4CDB-B5D8-64F3A869A9F3}" dt="2023-06-07T14:42:48.373" v="7951" actId="1076"/>
      <pc:docMkLst>
        <pc:docMk/>
      </pc:docMkLst>
      <pc:sldChg chg="modSp ord">
        <pc:chgData name="gaet.lembert@gmail.com" userId="9f85e0e3690f99b5" providerId="LiveId" clId="{07DE4E42-D53E-4CDB-B5D8-64F3A869A9F3}" dt="2023-06-05T11:25:23.129" v="28"/>
        <pc:sldMkLst>
          <pc:docMk/>
          <pc:sldMk cId="315888947" sldId="257"/>
        </pc:sldMkLst>
        <pc:graphicFrameChg chg="mod">
          <ac:chgData name="gaet.lembert@gmail.com" userId="9f85e0e3690f99b5" providerId="LiveId" clId="{07DE4E42-D53E-4CDB-B5D8-64F3A869A9F3}" dt="2023-06-05T11:25:06.895" v="26" actId="20577"/>
          <ac:graphicFrameMkLst>
            <pc:docMk/>
            <pc:sldMk cId="315888947" sldId="257"/>
            <ac:graphicFrameMk id="99" creationId="{5C547864-E87B-0416-940A-C40DAE86F127}"/>
          </ac:graphicFrameMkLst>
        </pc:graphicFrameChg>
      </pc:sldChg>
      <pc:sldChg chg="modSp mod">
        <pc:chgData name="gaet.lembert@gmail.com" userId="9f85e0e3690f99b5" providerId="LiveId" clId="{07DE4E42-D53E-4CDB-B5D8-64F3A869A9F3}" dt="2023-06-05T11:38:33.032" v="350" actId="20577"/>
        <pc:sldMkLst>
          <pc:docMk/>
          <pc:sldMk cId="1838116211" sldId="258"/>
        </pc:sldMkLst>
        <pc:spChg chg="mod">
          <ac:chgData name="gaet.lembert@gmail.com" userId="9f85e0e3690f99b5" providerId="LiveId" clId="{07DE4E42-D53E-4CDB-B5D8-64F3A869A9F3}" dt="2023-06-05T11:38:33.032" v="350" actId="20577"/>
          <ac:spMkLst>
            <pc:docMk/>
            <pc:sldMk cId="1838116211" sldId="258"/>
            <ac:spMk id="91" creationId="{36578F07-629C-DDBD-7A65-AD2011F5486E}"/>
          </ac:spMkLst>
        </pc:spChg>
      </pc:sldChg>
      <pc:sldChg chg="addSp delSp modSp mod">
        <pc:chgData name="gaet.lembert@gmail.com" userId="9f85e0e3690f99b5" providerId="LiveId" clId="{07DE4E42-D53E-4CDB-B5D8-64F3A869A9F3}" dt="2023-06-07T11:37:19.664" v="6813" actId="20577"/>
        <pc:sldMkLst>
          <pc:docMk/>
          <pc:sldMk cId="2964341336" sldId="259"/>
        </pc:sldMkLst>
        <pc:spChg chg="mod">
          <ac:chgData name="gaet.lembert@gmail.com" userId="9f85e0e3690f99b5" providerId="LiveId" clId="{07DE4E42-D53E-4CDB-B5D8-64F3A869A9F3}" dt="2023-06-05T11:33:25.743" v="208" actId="26606"/>
          <ac:spMkLst>
            <pc:docMk/>
            <pc:sldMk cId="2964341336" sldId="259"/>
            <ac:spMk id="2" creationId="{22B1CBBE-3664-B999-04DC-6BE5CD3C579A}"/>
          </ac:spMkLst>
        </pc:spChg>
        <pc:spChg chg="mod ord">
          <ac:chgData name="gaet.lembert@gmail.com" userId="9f85e0e3690f99b5" providerId="LiveId" clId="{07DE4E42-D53E-4CDB-B5D8-64F3A869A9F3}" dt="2023-06-05T11:33:25.743" v="208" actId="26606"/>
          <ac:spMkLst>
            <pc:docMk/>
            <pc:sldMk cId="2964341336" sldId="259"/>
            <ac:spMk id="6" creationId="{FCB1247B-2382-D311-52BC-0033B7876671}"/>
          </ac:spMkLst>
        </pc:spChg>
        <pc:spChg chg="mod">
          <ac:chgData name="gaet.lembert@gmail.com" userId="9f85e0e3690f99b5" providerId="LiveId" clId="{07DE4E42-D53E-4CDB-B5D8-64F3A869A9F3}" dt="2023-06-07T11:37:19.664" v="6813" actId="20577"/>
          <ac:spMkLst>
            <pc:docMk/>
            <pc:sldMk cId="2964341336" sldId="259"/>
            <ac:spMk id="91" creationId="{36578F07-629C-DDBD-7A65-AD2011F5486E}"/>
          </ac:spMkLst>
        </pc:spChg>
        <pc:spChg chg="add">
          <ac:chgData name="gaet.lembert@gmail.com" userId="9f85e0e3690f99b5" providerId="LiveId" clId="{07DE4E42-D53E-4CDB-B5D8-64F3A869A9F3}" dt="2023-06-05T11:33:25.743" v="208" actId="26606"/>
          <ac:spMkLst>
            <pc:docMk/>
            <pc:sldMk cId="2964341336" sldId="259"/>
            <ac:spMk id="93" creationId="{C2E4E997-8672-4FFD-B8EC-9932A8E4714B}"/>
          </ac:spMkLst>
        </pc:spChg>
        <pc:spChg chg="add del">
          <ac:chgData name="gaet.lembert@gmail.com" userId="9f85e0e3690f99b5" providerId="LiveId" clId="{07DE4E42-D53E-4CDB-B5D8-64F3A869A9F3}" dt="2023-06-05T11:33:18.803" v="205" actId="26606"/>
          <ac:spMkLst>
            <pc:docMk/>
            <pc:sldMk cId="2964341336" sldId="259"/>
            <ac:spMk id="96" creationId="{C2E4E997-8672-4FFD-B8EC-9932A8E4714B}"/>
          </ac:spMkLst>
        </pc:spChg>
        <pc:grpChg chg="add">
          <ac:chgData name="gaet.lembert@gmail.com" userId="9f85e0e3690f99b5" providerId="LiveId" clId="{07DE4E42-D53E-4CDB-B5D8-64F3A869A9F3}" dt="2023-06-05T11:33:25.743" v="208" actId="26606"/>
          <ac:grpSpMkLst>
            <pc:docMk/>
            <pc:sldMk cId="2964341336" sldId="259"/>
            <ac:grpSpMk id="95" creationId="{453E4DEE-E996-40F8-8635-0FF43D7348F9}"/>
          </ac:grpSpMkLst>
        </pc:grpChg>
        <pc:grpChg chg="add del">
          <ac:chgData name="gaet.lembert@gmail.com" userId="9f85e0e3690f99b5" providerId="LiveId" clId="{07DE4E42-D53E-4CDB-B5D8-64F3A869A9F3}" dt="2023-06-05T11:33:18.803" v="205" actId="26606"/>
          <ac:grpSpMkLst>
            <pc:docMk/>
            <pc:sldMk cId="2964341336" sldId="259"/>
            <ac:grpSpMk id="100" creationId="{453E4DEE-E996-40F8-8635-0FF43D7348F9}"/>
          </ac:grpSpMkLst>
        </pc:grpChg>
        <pc:picChg chg="del">
          <ac:chgData name="gaet.lembert@gmail.com" userId="9f85e0e3690f99b5" providerId="LiveId" clId="{07DE4E42-D53E-4CDB-B5D8-64F3A869A9F3}" dt="2023-06-05T11:32:11.138" v="198" actId="478"/>
          <ac:picMkLst>
            <pc:docMk/>
            <pc:sldMk cId="2964341336" sldId="259"/>
            <ac:picMk id="4" creationId="{462AB824-9170-1E8E-09A5-A2D19B672B32}"/>
          </ac:picMkLst>
        </pc:picChg>
        <pc:picChg chg="add mod modCrop">
          <ac:chgData name="gaet.lembert@gmail.com" userId="9f85e0e3690f99b5" providerId="LiveId" clId="{07DE4E42-D53E-4CDB-B5D8-64F3A869A9F3}" dt="2023-06-05T11:33:25.743" v="208" actId="26606"/>
          <ac:picMkLst>
            <pc:docMk/>
            <pc:sldMk cId="2964341336" sldId="259"/>
            <ac:picMk id="5" creationId="{08F47E39-EA80-5266-365D-3DE670DC20EE}"/>
          </ac:picMkLst>
        </pc:picChg>
        <pc:picChg chg="add">
          <ac:chgData name="gaet.lembert@gmail.com" userId="9f85e0e3690f99b5" providerId="LiveId" clId="{07DE4E42-D53E-4CDB-B5D8-64F3A869A9F3}" dt="2023-06-05T11:33:25.743" v="208" actId="26606"/>
          <ac:picMkLst>
            <pc:docMk/>
            <pc:sldMk cId="2964341336" sldId="259"/>
            <ac:picMk id="94" creationId="{FE6BA9E6-1D9E-4D30-B528-D49FA1342E4E}"/>
          </ac:picMkLst>
        </pc:picChg>
        <pc:picChg chg="add del">
          <ac:chgData name="gaet.lembert@gmail.com" userId="9f85e0e3690f99b5" providerId="LiveId" clId="{07DE4E42-D53E-4CDB-B5D8-64F3A869A9F3}" dt="2023-06-05T11:33:18.803" v="205" actId="26606"/>
          <ac:picMkLst>
            <pc:docMk/>
            <pc:sldMk cId="2964341336" sldId="259"/>
            <ac:picMk id="98" creationId="{FE6BA9E6-1D9E-4D30-B528-D49FA1342E4E}"/>
          </ac:picMkLst>
        </pc:picChg>
      </pc:sldChg>
      <pc:sldChg chg="modSp mod">
        <pc:chgData name="gaet.lembert@gmail.com" userId="9f85e0e3690f99b5" providerId="LiveId" clId="{07DE4E42-D53E-4CDB-B5D8-64F3A869A9F3}" dt="2023-06-06T11:32:47.861" v="3544" actId="20577"/>
        <pc:sldMkLst>
          <pc:docMk/>
          <pc:sldMk cId="3066482290" sldId="260"/>
        </pc:sldMkLst>
        <pc:spChg chg="mod">
          <ac:chgData name="gaet.lembert@gmail.com" userId="9f85e0e3690f99b5" providerId="LiveId" clId="{07DE4E42-D53E-4CDB-B5D8-64F3A869A9F3}" dt="2023-06-05T11:27:09.972" v="89" actId="20577"/>
          <ac:spMkLst>
            <pc:docMk/>
            <pc:sldMk cId="3066482290" sldId="260"/>
            <ac:spMk id="2" creationId="{1A320FCA-7DBB-12E4-909A-12398C603E07}"/>
          </ac:spMkLst>
        </pc:spChg>
        <pc:graphicFrameChg chg="mod">
          <ac:chgData name="gaet.lembert@gmail.com" userId="9f85e0e3690f99b5" providerId="LiveId" clId="{07DE4E42-D53E-4CDB-B5D8-64F3A869A9F3}" dt="2023-06-06T11:32:47.861" v="3544" actId="20577"/>
          <ac:graphicFrameMkLst>
            <pc:docMk/>
            <pc:sldMk cId="3066482290" sldId="260"/>
            <ac:graphicFrameMk id="6" creationId="{6E374BE9-0796-04E1-11C0-D0689DD425CC}"/>
          </ac:graphicFrameMkLst>
        </pc:graphicFrameChg>
      </pc:sldChg>
      <pc:sldChg chg="delSp modSp del mod">
        <pc:chgData name="gaet.lembert@gmail.com" userId="9f85e0e3690f99b5" providerId="LiveId" clId="{07DE4E42-D53E-4CDB-B5D8-64F3A869A9F3}" dt="2023-06-05T11:39:52.619" v="355" actId="2696"/>
        <pc:sldMkLst>
          <pc:docMk/>
          <pc:sldMk cId="2879524541" sldId="261"/>
        </pc:sldMkLst>
        <pc:spChg chg="del">
          <ac:chgData name="gaet.lembert@gmail.com" userId="9f85e0e3690f99b5" providerId="LiveId" clId="{07DE4E42-D53E-4CDB-B5D8-64F3A869A9F3}" dt="2023-06-05T11:27:28.253" v="91" actId="478"/>
          <ac:spMkLst>
            <pc:docMk/>
            <pc:sldMk cId="2879524541" sldId="261"/>
            <ac:spMk id="13" creationId="{8B1AF51E-CE6C-ED87-C391-6DBF6E5CD201}"/>
          </ac:spMkLst>
        </pc:spChg>
        <pc:spChg chg="mod">
          <ac:chgData name="gaet.lembert@gmail.com" userId="9f85e0e3690f99b5" providerId="LiveId" clId="{07DE4E42-D53E-4CDB-B5D8-64F3A869A9F3}" dt="2023-06-05T11:28:09.649" v="94" actId="20577"/>
          <ac:spMkLst>
            <pc:docMk/>
            <pc:sldMk cId="2879524541" sldId="261"/>
            <ac:spMk id="14" creationId="{21871965-8640-BAD1-9F27-0C298BAAB9E1}"/>
          </ac:spMkLst>
        </pc:spChg>
        <pc:spChg chg="del">
          <ac:chgData name="gaet.lembert@gmail.com" userId="9f85e0e3690f99b5" providerId="LiveId" clId="{07DE4E42-D53E-4CDB-B5D8-64F3A869A9F3}" dt="2023-06-05T11:27:32.428" v="92" actId="478"/>
          <ac:spMkLst>
            <pc:docMk/>
            <pc:sldMk cId="2879524541" sldId="261"/>
            <ac:spMk id="17" creationId="{DD5A6B92-3AC0-1238-0227-160338328E31}"/>
          </ac:spMkLst>
        </pc:spChg>
        <pc:spChg chg="del">
          <ac:chgData name="gaet.lembert@gmail.com" userId="9f85e0e3690f99b5" providerId="LiveId" clId="{07DE4E42-D53E-4CDB-B5D8-64F3A869A9F3}" dt="2023-06-05T11:27:38.528" v="93" actId="478"/>
          <ac:spMkLst>
            <pc:docMk/>
            <pc:sldMk cId="2879524541" sldId="261"/>
            <ac:spMk id="18" creationId="{D7C3C304-A7D6-351F-8322-305E30424AB6}"/>
          </ac:spMkLst>
        </pc:spChg>
        <pc:picChg chg="del">
          <ac:chgData name="gaet.lembert@gmail.com" userId="9f85e0e3690f99b5" providerId="LiveId" clId="{07DE4E42-D53E-4CDB-B5D8-64F3A869A9F3}" dt="2023-06-05T11:27:25.510" v="90" actId="478"/>
          <ac:picMkLst>
            <pc:docMk/>
            <pc:sldMk cId="2879524541" sldId="261"/>
            <ac:picMk id="12" creationId="{2F3A3FDE-C735-1BDC-2239-C460F66BD93C}"/>
          </ac:picMkLst>
        </pc:picChg>
        <pc:picChg chg="del">
          <ac:chgData name="gaet.lembert@gmail.com" userId="9f85e0e3690f99b5" providerId="LiveId" clId="{07DE4E42-D53E-4CDB-B5D8-64F3A869A9F3}" dt="2023-06-05T11:27:38.528" v="93" actId="478"/>
          <ac:picMkLst>
            <pc:docMk/>
            <pc:sldMk cId="2879524541" sldId="261"/>
            <ac:picMk id="16" creationId="{0129A357-0E19-FDE2-80BD-0887879395DD}"/>
          </ac:picMkLst>
        </pc:picChg>
      </pc:sldChg>
      <pc:sldChg chg="del">
        <pc:chgData name="gaet.lembert@gmail.com" userId="9f85e0e3690f99b5" providerId="LiveId" clId="{07DE4E42-D53E-4CDB-B5D8-64F3A869A9F3}" dt="2023-06-05T11:39:48.764" v="354" actId="2696"/>
        <pc:sldMkLst>
          <pc:docMk/>
          <pc:sldMk cId="3627449716" sldId="262"/>
        </pc:sldMkLst>
      </pc:sldChg>
      <pc:sldChg chg="delSp del mod">
        <pc:chgData name="gaet.lembert@gmail.com" userId="9f85e0e3690f99b5" providerId="LiveId" clId="{07DE4E42-D53E-4CDB-B5D8-64F3A869A9F3}" dt="2023-06-05T11:39:44.904" v="353" actId="2696"/>
        <pc:sldMkLst>
          <pc:docMk/>
          <pc:sldMk cId="3589967821" sldId="263"/>
        </pc:sldMkLst>
        <pc:picChg chg="del">
          <ac:chgData name="gaet.lembert@gmail.com" userId="9f85e0e3690f99b5" providerId="LiveId" clId="{07DE4E42-D53E-4CDB-B5D8-64F3A869A9F3}" dt="2023-06-05T11:39:37.897" v="352" actId="478"/>
          <ac:picMkLst>
            <pc:docMk/>
            <pc:sldMk cId="3589967821" sldId="263"/>
            <ac:picMk id="6" creationId="{6D75BDA6-C73A-B51C-9834-67259C0D3E3F}"/>
          </ac:picMkLst>
        </pc:picChg>
      </pc:sldChg>
      <pc:sldChg chg="del">
        <pc:chgData name="gaet.lembert@gmail.com" userId="9f85e0e3690f99b5" providerId="LiveId" clId="{07DE4E42-D53E-4CDB-B5D8-64F3A869A9F3}" dt="2023-06-05T11:39:16.686" v="351" actId="2696"/>
        <pc:sldMkLst>
          <pc:docMk/>
          <pc:sldMk cId="2342685867" sldId="267"/>
        </pc:sldMkLst>
      </pc:sldChg>
      <pc:sldChg chg="modSp">
        <pc:chgData name="gaet.lembert@gmail.com" userId="9f85e0e3690f99b5" providerId="LiveId" clId="{07DE4E42-D53E-4CDB-B5D8-64F3A869A9F3}" dt="2023-06-07T12:24:59.016" v="7294" actId="20577"/>
        <pc:sldMkLst>
          <pc:docMk/>
          <pc:sldMk cId="3298234724" sldId="268"/>
        </pc:sldMkLst>
        <pc:graphicFrameChg chg="mod">
          <ac:chgData name="gaet.lembert@gmail.com" userId="9f85e0e3690f99b5" providerId="LiveId" clId="{07DE4E42-D53E-4CDB-B5D8-64F3A869A9F3}" dt="2023-06-07T12:24:59.016" v="7294" actId="20577"/>
          <ac:graphicFrameMkLst>
            <pc:docMk/>
            <pc:sldMk cId="3298234724" sldId="268"/>
            <ac:graphicFrameMk id="6" creationId="{6E374BE9-0796-04E1-11C0-D0689DD425CC}"/>
          </ac:graphicFrameMkLst>
        </pc:graphicFrameChg>
      </pc:sldChg>
      <pc:sldChg chg="modSp">
        <pc:chgData name="gaet.lembert@gmail.com" userId="9f85e0e3690f99b5" providerId="LiveId" clId="{07DE4E42-D53E-4CDB-B5D8-64F3A869A9F3}" dt="2023-06-06T11:33:23.917" v="3573" actId="20577"/>
        <pc:sldMkLst>
          <pc:docMk/>
          <pc:sldMk cId="3808704444" sldId="269"/>
        </pc:sldMkLst>
        <pc:graphicFrameChg chg="mod">
          <ac:chgData name="gaet.lembert@gmail.com" userId="9f85e0e3690f99b5" providerId="LiveId" clId="{07DE4E42-D53E-4CDB-B5D8-64F3A869A9F3}" dt="2023-06-06T11:33:23.917" v="3573" actId="20577"/>
          <ac:graphicFrameMkLst>
            <pc:docMk/>
            <pc:sldMk cId="3808704444" sldId="269"/>
            <ac:graphicFrameMk id="6" creationId="{6E374BE9-0796-04E1-11C0-D0689DD425CC}"/>
          </ac:graphicFrameMkLst>
        </pc:graphicFrameChg>
      </pc:sldChg>
      <pc:sldChg chg="modSp new mod">
        <pc:chgData name="gaet.lembert@gmail.com" userId="9f85e0e3690f99b5" providerId="LiveId" clId="{07DE4E42-D53E-4CDB-B5D8-64F3A869A9F3}" dt="2023-06-05T11:40:04.219" v="366" actId="20577"/>
        <pc:sldMkLst>
          <pc:docMk/>
          <pc:sldMk cId="738489816" sldId="270"/>
        </pc:sldMkLst>
        <pc:spChg chg="mod">
          <ac:chgData name="gaet.lembert@gmail.com" userId="9f85e0e3690f99b5" providerId="LiveId" clId="{07DE4E42-D53E-4CDB-B5D8-64F3A869A9F3}" dt="2023-06-05T11:40:04.219" v="366" actId="20577"/>
          <ac:spMkLst>
            <pc:docMk/>
            <pc:sldMk cId="738489816" sldId="270"/>
            <ac:spMk id="2" creationId="{4F7B6570-F652-BF84-5466-978AF6FB5A7F}"/>
          </ac:spMkLst>
        </pc:spChg>
      </pc:sldChg>
      <pc:sldChg chg="addSp delSp modSp new mod setBg setClrOvrMap">
        <pc:chgData name="gaet.lembert@gmail.com" userId="9f85e0e3690f99b5" providerId="LiveId" clId="{07DE4E42-D53E-4CDB-B5D8-64F3A869A9F3}" dt="2023-06-07T11:33:54.323" v="6760" actId="20577"/>
        <pc:sldMkLst>
          <pc:docMk/>
          <pc:sldMk cId="3017454938" sldId="271"/>
        </pc:sldMkLst>
        <pc:spChg chg="mod">
          <ac:chgData name="gaet.lembert@gmail.com" userId="9f85e0e3690f99b5" providerId="LiveId" clId="{07DE4E42-D53E-4CDB-B5D8-64F3A869A9F3}" dt="2023-06-05T12:35:12.505" v="952" actId="26606"/>
          <ac:spMkLst>
            <pc:docMk/>
            <pc:sldMk cId="3017454938" sldId="271"/>
            <ac:spMk id="2" creationId="{92933125-9210-7BBA-7AFB-B5471E6ED757}"/>
          </ac:spMkLst>
        </pc:spChg>
        <pc:spChg chg="del">
          <ac:chgData name="gaet.lembert@gmail.com" userId="9f85e0e3690f99b5" providerId="LiveId" clId="{07DE4E42-D53E-4CDB-B5D8-64F3A869A9F3}" dt="2023-06-05T11:42:46.450" v="397" actId="931"/>
          <ac:spMkLst>
            <pc:docMk/>
            <pc:sldMk cId="3017454938" sldId="271"/>
            <ac:spMk id="3" creationId="{C0471EED-72F8-1F62-F260-C49CEAEA06A1}"/>
          </ac:spMkLst>
        </pc:spChg>
        <pc:spChg chg="mod ord">
          <ac:chgData name="gaet.lembert@gmail.com" userId="9f85e0e3690f99b5" providerId="LiveId" clId="{07DE4E42-D53E-4CDB-B5D8-64F3A869A9F3}" dt="2023-06-05T12:32:37.569" v="945" actId="26606"/>
          <ac:spMkLst>
            <pc:docMk/>
            <pc:sldMk cId="3017454938" sldId="271"/>
            <ac:spMk id="4" creationId="{E17DD445-F69C-1265-E5EB-D0A263684A67}"/>
          </ac:spMkLst>
        </pc:spChg>
        <pc:spChg chg="add del mod">
          <ac:chgData name="gaet.lembert@gmail.com" userId="9f85e0e3690f99b5" providerId="LiveId" clId="{07DE4E42-D53E-4CDB-B5D8-64F3A869A9F3}" dt="2023-06-05T11:46:52.057" v="500" actId="931"/>
          <ac:spMkLst>
            <pc:docMk/>
            <pc:sldMk cId="3017454938" sldId="271"/>
            <ac:spMk id="8" creationId="{E92BB42D-5AEB-F690-14C4-5FD8F92EAF58}"/>
          </ac:spMkLst>
        </pc:spChg>
        <pc:spChg chg="add mod">
          <ac:chgData name="gaet.lembert@gmail.com" userId="9f85e0e3690f99b5" providerId="LiveId" clId="{07DE4E42-D53E-4CDB-B5D8-64F3A869A9F3}" dt="2023-06-07T11:33:54.323" v="6760" actId="20577"/>
          <ac:spMkLst>
            <pc:docMk/>
            <pc:sldMk cId="3017454938" sldId="271"/>
            <ac:spMk id="14" creationId="{D9DA477A-E321-763E-E9D4-8B1DED5616D6}"/>
          </ac:spMkLst>
        </pc:spChg>
        <pc:spChg chg="add del">
          <ac:chgData name="gaet.lembert@gmail.com" userId="9f85e0e3690f99b5" providerId="LiveId" clId="{07DE4E42-D53E-4CDB-B5D8-64F3A869A9F3}" dt="2023-06-05T12:32:37.569" v="945" actId="26606"/>
          <ac:spMkLst>
            <pc:docMk/>
            <pc:sldMk cId="3017454938" sldId="271"/>
            <ac:spMk id="17" creationId="{C2E4E997-8672-4FFD-B8EC-9932A8E4714B}"/>
          </ac:spMkLst>
        </pc:spChg>
        <pc:spChg chg="add del">
          <ac:chgData name="gaet.lembert@gmail.com" userId="9f85e0e3690f99b5" providerId="LiveId" clId="{07DE4E42-D53E-4CDB-B5D8-64F3A869A9F3}" dt="2023-06-05T12:23:18.878" v="941" actId="26606"/>
          <ac:spMkLst>
            <pc:docMk/>
            <pc:sldMk cId="3017454938" sldId="271"/>
            <ac:spMk id="50" creationId="{9775AF3B-5284-4B97-9BB7-55C6FB3699C2}"/>
          </ac:spMkLst>
        </pc:spChg>
        <pc:spChg chg="add del">
          <ac:chgData name="gaet.lembert@gmail.com" userId="9f85e0e3690f99b5" providerId="LiveId" clId="{07DE4E42-D53E-4CDB-B5D8-64F3A869A9F3}" dt="2023-06-05T12:18:27.282" v="934" actId="26606"/>
          <ac:spMkLst>
            <pc:docMk/>
            <pc:sldMk cId="3017454938" sldId="271"/>
            <ac:spMk id="53" creationId="{9775AF3B-5284-4B97-9BB7-55C6FB3699C2}"/>
          </ac:spMkLst>
        </pc:spChg>
        <pc:spChg chg="add del">
          <ac:chgData name="gaet.lembert@gmail.com" userId="9f85e0e3690f99b5" providerId="LiveId" clId="{07DE4E42-D53E-4CDB-B5D8-64F3A869A9F3}" dt="2023-06-05T12:23:18.878" v="941" actId="26606"/>
          <ac:spMkLst>
            <pc:docMk/>
            <pc:sldMk cId="3017454938" sldId="271"/>
            <ac:spMk id="54" creationId="{66D4F5BA-1D71-49B2-8A7F-6B4EB94D7265}"/>
          </ac:spMkLst>
        </pc:spChg>
        <pc:spChg chg="add del">
          <ac:chgData name="gaet.lembert@gmail.com" userId="9f85e0e3690f99b5" providerId="LiveId" clId="{07DE4E42-D53E-4CDB-B5D8-64F3A869A9F3}" dt="2023-06-05T12:35:12.505" v="952" actId="26606"/>
          <ac:spMkLst>
            <pc:docMk/>
            <pc:sldMk cId="3017454938" sldId="271"/>
            <ac:spMk id="95" creationId="{3CBA50DB-DBC7-4B6E-B3C1-8FF1EA519791}"/>
          </ac:spMkLst>
        </pc:spChg>
        <pc:spChg chg="add del">
          <ac:chgData name="gaet.lembert@gmail.com" userId="9f85e0e3690f99b5" providerId="LiveId" clId="{07DE4E42-D53E-4CDB-B5D8-64F3A869A9F3}" dt="2023-06-05T12:18:27.282" v="934" actId="26606"/>
          <ac:spMkLst>
            <pc:docMk/>
            <pc:sldMk cId="3017454938" sldId="271"/>
            <ac:spMk id="98" creationId="{66D4F5BA-1D71-49B2-8A7F-6B4EB94D7265}"/>
          </ac:spMkLst>
        </pc:spChg>
        <pc:spChg chg="add del">
          <ac:chgData name="gaet.lembert@gmail.com" userId="9f85e0e3690f99b5" providerId="LiveId" clId="{07DE4E42-D53E-4CDB-B5D8-64F3A869A9F3}" dt="2023-06-05T12:35:12.505" v="952" actId="26606"/>
          <ac:spMkLst>
            <pc:docMk/>
            <pc:sldMk cId="3017454938" sldId="271"/>
            <ac:spMk id="100" creationId="{A1351C6B-7343-451F-AB4A-1CE294A4E927}"/>
          </ac:spMkLst>
        </pc:spChg>
        <pc:spChg chg="add">
          <ac:chgData name="gaet.lembert@gmail.com" userId="9f85e0e3690f99b5" providerId="LiveId" clId="{07DE4E42-D53E-4CDB-B5D8-64F3A869A9F3}" dt="2023-06-05T12:35:12.505" v="952" actId="26606"/>
          <ac:spMkLst>
            <pc:docMk/>
            <pc:sldMk cId="3017454938" sldId="271"/>
            <ac:spMk id="105" creationId="{9775AF3B-5284-4B97-9BB7-55C6FB3699C2}"/>
          </ac:spMkLst>
        </pc:spChg>
        <pc:spChg chg="add">
          <ac:chgData name="gaet.lembert@gmail.com" userId="9f85e0e3690f99b5" providerId="LiveId" clId="{07DE4E42-D53E-4CDB-B5D8-64F3A869A9F3}" dt="2023-06-05T12:35:12.505" v="952" actId="26606"/>
          <ac:spMkLst>
            <pc:docMk/>
            <pc:sldMk cId="3017454938" sldId="271"/>
            <ac:spMk id="150" creationId="{66D4F5BA-1D71-49B2-8A7F-6B4EB94D7265}"/>
          </ac:spMkLst>
        </pc:spChg>
        <pc:grpChg chg="add del">
          <ac:chgData name="gaet.lembert@gmail.com" userId="9f85e0e3690f99b5" providerId="LiveId" clId="{07DE4E42-D53E-4CDB-B5D8-64F3A869A9F3}" dt="2023-06-05T12:32:37.569" v="945" actId="26606"/>
          <ac:grpSpMkLst>
            <pc:docMk/>
            <pc:sldMk cId="3017454938" sldId="271"/>
            <ac:grpSpMk id="21" creationId="{453E4DEE-E996-40F8-8635-0FF43D7348F9}"/>
          </ac:grpSpMkLst>
        </pc:grpChg>
        <pc:grpChg chg="add del">
          <ac:chgData name="gaet.lembert@gmail.com" userId="9f85e0e3690f99b5" providerId="LiveId" clId="{07DE4E42-D53E-4CDB-B5D8-64F3A869A9F3}" dt="2023-06-05T12:23:18.878" v="941" actId="26606"/>
          <ac:grpSpMkLst>
            <pc:docMk/>
            <pc:sldMk cId="3017454938" sldId="271"/>
            <ac:grpSpMk id="51" creationId="{A0F1F7ED-DA39-478F-85DA-317DE08941E8}"/>
          </ac:grpSpMkLst>
        </pc:grpChg>
        <pc:grpChg chg="add del">
          <ac:chgData name="gaet.lembert@gmail.com" userId="9f85e0e3690f99b5" providerId="LiveId" clId="{07DE4E42-D53E-4CDB-B5D8-64F3A869A9F3}" dt="2023-06-05T12:18:27.282" v="934" actId="26606"/>
          <ac:grpSpMkLst>
            <pc:docMk/>
            <pc:sldMk cId="3017454938" sldId="271"/>
            <ac:grpSpMk id="55" creationId="{A0F1F7ED-DA39-478F-85DA-317DE08941E8}"/>
          </ac:grpSpMkLst>
        </pc:grpChg>
        <pc:grpChg chg="add del">
          <ac:chgData name="gaet.lembert@gmail.com" userId="9f85e0e3690f99b5" providerId="LiveId" clId="{07DE4E42-D53E-4CDB-B5D8-64F3A869A9F3}" dt="2023-06-05T12:35:12.505" v="952" actId="26606"/>
          <ac:grpSpMkLst>
            <pc:docMk/>
            <pc:sldMk cId="3017454938" sldId="271"/>
            <ac:grpSpMk id="97" creationId="{1DED8FB6-AF8D-4D98-913D-E6486FEC1021}"/>
          </ac:grpSpMkLst>
        </pc:grpChg>
        <pc:grpChg chg="add">
          <ac:chgData name="gaet.lembert@gmail.com" userId="9f85e0e3690f99b5" providerId="LiveId" clId="{07DE4E42-D53E-4CDB-B5D8-64F3A869A9F3}" dt="2023-06-05T12:35:12.505" v="952" actId="26606"/>
          <ac:grpSpMkLst>
            <pc:docMk/>
            <pc:sldMk cId="3017454938" sldId="271"/>
            <ac:grpSpMk id="107" creationId="{A0F1F7ED-DA39-478F-85DA-317DE08941E8}"/>
          </ac:grpSpMkLst>
        </pc:grpChg>
        <pc:graphicFrameChg chg="add mod">
          <ac:chgData name="gaet.lembert@gmail.com" userId="9f85e0e3690f99b5" providerId="LiveId" clId="{07DE4E42-D53E-4CDB-B5D8-64F3A869A9F3}" dt="2023-06-05T12:18:29.817" v="936"/>
          <ac:graphicFrameMkLst>
            <pc:docMk/>
            <pc:sldMk cId="3017454938" sldId="271"/>
            <ac:graphicFrameMk id="11" creationId="{614AF88E-3E67-42D8-88DD-3629511C844B}"/>
          </ac:graphicFrameMkLst>
        </pc:graphicFrameChg>
        <pc:graphicFrameChg chg="add mod">
          <ac:chgData name="gaet.lembert@gmail.com" userId="9f85e0e3690f99b5" providerId="LiveId" clId="{07DE4E42-D53E-4CDB-B5D8-64F3A869A9F3}" dt="2023-06-05T12:23:19.256" v="942"/>
          <ac:graphicFrameMkLst>
            <pc:docMk/>
            <pc:sldMk cId="3017454938" sldId="271"/>
            <ac:graphicFrameMk id="12" creationId="{614AF88E-3E67-42D8-88DD-3629511C844B}"/>
          </ac:graphicFrameMkLst>
        </pc:graphicFrameChg>
        <pc:graphicFrameChg chg="add del mod">
          <ac:chgData name="gaet.lembert@gmail.com" userId="9f85e0e3690f99b5" providerId="LiveId" clId="{07DE4E42-D53E-4CDB-B5D8-64F3A869A9F3}" dt="2023-06-05T12:35:06.825" v="949" actId="478"/>
          <ac:graphicFrameMkLst>
            <pc:docMk/>
            <pc:sldMk cId="3017454938" sldId="271"/>
            <ac:graphicFrameMk id="13" creationId="{614AF88E-3E67-42D8-88DD-3629511C844B}"/>
          </ac:graphicFrameMkLst>
        </pc:graphicFrameChg>
        <pc:graphicFrameChg chg="add mod">
          <ac:chgData name="gaet.lembert@gmail.com" userId="9f85e0e3690f99b5" providerId="LiveId" clId="{07DE4E42-D53E-4CDB-B5D8-64F3A869A9F3}" dt="2023-06-05T12:35:12.505" v="952" actId="26606"/>
          <ac:graphicFrameMkLst>
            <pc:docMk/>
            <pc:sldMk cId="3017454938" sldId="271"/>
            <ac:graphicFrameMk id="15" creationId="{614AF88E-3E67-42D8-88DD-3629511C844B}"/>
          </ac:graphicFrameMkLst>
        </pc:graphicFrameChg>
        <pc:picChg chg="add del mod">
          <ac:chgData name="gaet.lembert@gmail.com" userId="9f85e0e3690f99b5" providerId="LiveId" clId="{07DE4E42-D53E-4CDB-B5D8-64F3A869A9F3}" dt="2023-06-05T11:43:01.995" v="400" actId="478"/>
          <ac:picMkLst>
            <pc:docMk/>
            <pc:sldMk cId="3017454938" sldId="271"/>
            <ac:picMk id="6" creationId="{135C13BD-4480-77E3-BE0F-CB88412F53C1}"/>
          </ac:picMkLst>
        </pc:picChg>
        <pc:picChg chg="add del mod">
          <ac:chgData name="gaet.lembert@gmail.com" userId="9f85e0e3690f99b5" providerId="LiveId" clId="{07DE4E42-D53E-4CDB-B5D8-64F3A869A9F3}" dt="2023-06-05T11:49:49.892" v="517" actId="478"/>
          <ac:picMkLst>
            <pc:docMk/>
            <pc:sldMk cId="3017454938" sldId="271"/>
            <ac:picMk id="10" creationId="{D94B25B0-DEBF-E6EB-8287-069F8187BA43}"/>
          </ac:picMkLst>
        </pc:picChg>
        <pc:picChg chg="add del">
          <ac:chgData name="gaet.lembert@gmail.com" userId="9f85e0e3690f99b5" providerId="LiveId" clId="{07DE4E42-D53E-4CDB-B5D8-64F3A869A9F3}" dt="2023-06-05T12:32:37.569" v="945" actId="26606"/>
          <ac:picMkLst>
            <pc:docMk/>
            <pc:sldMk cId="3017454938" sldId="271"/>
            <ac:picMk id="19" creationId="{FE6BA9E6-1D9E-4D30-B528-D49FA1342E4E}"/>
          </ac:picMkLst>
        </pc:picChg>
        <pc:picChg chg="add del">
          <ac:chgData name="gaet.lembert@gmail.com" userId="9f85e0e3690f99b5" providerId="LiveId" clId="{07DE4E42-D53E-4CDB-B5D8-64F3A869A9F3}" dt="2023-06-05T12:23:18.878" v="941" actId="26606"/>
          <ac:picMkLst>
            <pc:docMk/>
            <pc:sldMk cId="3017454938" sldId="271"/>
            <ac:picMk id="52" creationId="{1B17CCE2-CEEF-40CA-8C4D-0DC2DCA78A23}"/>
          </ac:picMkLst>
        </pc:picChg>
        <pc:picChg chg="add del">
          <ac:chgData name="gaet.lembert@gmail.com" userId="9f85e0e3690f99b5" providerId="LiveId" clId="{07DE4E42-D53E-4CDB-B5D8-64F3A869A9F3}" dt="2023-06-05T12:18:27.282" v="934" actId="26606"/>
          <ac:picMkLst>
            <pc:docMk/>
            <pc:sldMk cId="3017454938" sldId="271"/>
            <ac:picMk id="96" creationId="{1B17CCE2-CEEF-40CA-8C4D-0DC2DCA78A23}"/>
          </ac:picMkLst>
        </pc:picChg>
        <pc:picChg chg="add del">
          <ac:chgData name="gaet.lembert@gmail.com" userId="9f85e0e3690f99b5" providerId="LiveId" clId="{07DE4E42-D53E-4CDB-B5D8-64F3A869A9F3}" dt="2023-06-05T12:35:12.505" v="952" actId="26606"/>
          <ac:picMkLst>
            <pc:docMk/>
            <pc:sldMk cId="3017454938" sldId="271"/>
            <ac:picMk id="99" creationId="{5B3DE270-418F-47A7-B311-C4D876041DC6}"/>
          </ac:picMkLst>
        </pc:picChg>
        <pc:picChg chg="add">
          <ac:chgData name="gaet.lembert@gmail.com" userId="9f85e0e3690f99b5" providerId="LiveId" clId="{07DE4E42-D53E-4CDB-B5D8-64F3A869A9F3}" dt="2023-06-05T12:35:12.505" v="952" actId="26606"/>
          <ac:picMkLst>
            <pc:docMk/>
            <pc:sldMk cId="3017454938" sldId="271"/>
            <ac:picMk id="148" creationId="{1B17CCE2-CEEF-40CA-8C4D-0DC2DCA78A23}"/>
          </ac:picMkLst>
        </pc:picChg>
      </pc:sldChg>
      <pc:sldChg chg="addSp delSp modSp add mod ord">
        <pc:chgData name="gaet.lembert@gmail.com" userId="9f85e0e3690f99b5" providerId="LiveId" clId="{07DE4E42-D53E-4CDB-B5D8-64F3A869A9F3}" dt="2023-06-07T11:39:27.838" v="6814" actId="20577"/>
        <pc:sldMkLst>
          <pc:docMk/>
          <pc:sldMk cId="3765601933" sldId="272"/>
        </pc:sldMkLst>
        <pc:spChg chg="mod">
          <ac:chgData name="gaet.lembert@gmail.com" userId="9f85e0e3690f99b5" providerId="LiveId" clId="{07DE4E42-D53E-4CDB-B5D8-64F3A869A9F3}" dt="2023-06-05T11:45:37.774" v="443" actId="20577"/>
          <ac:spMkLst>
            <pc:docMk/>
            <pc:sldMk cId="3765601933" sldId="272"/>
            <ac:spMk id="2" creationId="{92933125-9210-7BBA-7AFB-B5471E6ED757}"/>
          </ac:spMkLst>
        </pc:spChg>
        <pc:spChg chg="add del mod">
          <ac:chgData name="gaet.lembert@gmail.com" userId="9f85e0e3690f99b5" providerId="LiveId" clId="{07DE4E42-D53E-4CDB-B5D8-64F3A869A9F3}" dt="2023-06-05T14:30:35.502" v="3153" actId="478"/>
          <ac:spMkLst>
            <pc:docMk/>
            <pc:sldMk cId="3765601933" sldId="272"/>
            <ac:spMk id="3" creationId="{92FBFCE2-D4AD-74C0-6A2C-29EEE0B46C1B}"/>
          </ac:spMkLst>
        </pc:spChg>
        <pc:spChg chg="add del">
          <ac:chgData name="gaet.lembert@gmail.com" userId="9f85e0e3690f99b5" providerId="LiveId" clId="{07DE4E42-D53E-4CDB-B5D8-64F3A869A9F3}" dt="2023-06-07T09:47:17.451" v="6313" actId="478"/>
          <ac:spMkLst>
            <pc:docMk/>
            <pc:sldMk cId="3765601933" sldId="272"/>
            <ac:spMk id="4" creationId="{E17DD445-F69C-1265-E5EB-D0A263684A67}"/>
          </ac:spMkLst>
        </pc:spChg>
        <pc:spChg chg="add mod">
          <ac:chgData name="gaet.lembert@gmail.com" userId="9f85e0e3690f99b5" providerId="LiveId" clId="{07DE4E42-D53E-4CDB-B5D8-64F3A869A9F3}" dt="2023-06-07T11:36:00.459" v="6762" actId="20577"/>
          <ac:spMkLst>
            <pc:docMk/>
            <pc:sldMk cId="3765601933" sldId="272"/>
            <ac:spMk id="5" creationId="{81E53B60-6B70-317F-4D5D-E94E3E32E9B0}"/>
          </ac:spMkLst>
        </pc:spChg>
        <pc:spChg chg="add mod">
          <ac:chgData name="gaet.lembert@gmail.com" userId="9f85e0e3690f99b5" providerId="LiveId" clId="{07DE4E42-D53E-4CDB-B5D8-64F3A869A9F3}" dt="2023-06-07T10:03:08.285" v="6486" actId="1076"/>
          <ac:spMkLst>
            <pc:docMk/>
            <pc:sldMk cId="3765601933" sldId="272"/>
            <ac:spMk id="6" creationId="{177C1D05-9E34-EF36-60B0-55D594229DD4}"/>
          </ac:spMkLst>
        </pc:spChg>
        <pc:spChg chg="add mod">
          <ac:chgData name="gaet.lembert@gmail.com" userId="9f85e0e3690f99b5" providerId="LiveId" clId="{07DE4E42-D53E-4CDB-B5D8-64F3A869A9F3}" dt="2023-06-07T11:39:27.838" v="6814" actId="20577"/>
          <ac:spMkLst>
            <pc:docMk/>
            <pc:sldMk cId="3765601933" sldId="272"/>
            <ac:spMk id="7" creationId="{4F9D16B9-8A41-BEE5-E6DC-E1B72307860F}"/>
          </ac:spMkLst>
        </pc:spChg>
        <pc:spChg chg="add del mod">
          <ac:chgData name="gaet.lembert@gmail.com" userId="9f85e0e3690f99b5" providerId="LiveId" clId="{07DE4E42-D53E-4CDB-B5D8-64F3A869A9F3}" dt="2023-06-05T12:59:32.074" v="1239" actId="478"/>
          <ac:spMkLst>
            <pc:docMk/>
            <pc:sldMk cId="3765601933" sldId="272"/>
            <ac:spMk id="7" creationId="{BC57B809-6B4C-5EA4-F452-D3497A1DA642}"/>
          </ac:spMkLst>
        </pc:spChg>
        <pc:spChg chg="del mod">
          <ac:chgData name="gaet.lembert@gmail.com" userId="9f85e0e3690f99b5" providerId="LiveId" clId="{07DE4E42-D53E-4CDB-B5D8-64F3A869A9F3}" dt="2023-06-05T13:00:46.446" v="1254" actId="478"/>
          <ac:spMkLst>
            <pc:docMk/>
            <pc:sldMk cId="3765601933" sldId="272"/>
            <ac:spMk id="8" creationId="{E92BB42D-5AEB-F690-14C4-5FD8F92EAF58}"/>
          </ac:spMkLst>
        </pc:spChg>
        <pc:spChg chg="add del mod">
          <ac:chgData name="gaet.lembert@gmail.com" userId="9f85e0e3690f99b5" providerId="LiveId" clId="{07DE4E42-D53E-4CDB-B5D8-64F3A869A9F3}" dt="2023-06-05T13:00:57.573" v="1255" actId="478"/>
          <ac:spMkLst>
            <pc:docMk/>
            <pc:sldMk cId="3765601933" sldId="272"/>
            <ac:spMk id="10" creationId="{9149B91D-5C99-9732-5106-7DAD0FF61B73}"/>
          </ac:spMkLst>
        </pc:spChg>
        <pc:spChg chg="add del mod">
          <ac:chgData name="gaet.lembert@gmail.com" userId="9f85e0e3690f99b5" providerId="LiveId" clId="{07DE4E42-D53E-4CDB-B5D8-64F3A869A9F3}" dt="2023-06-07T09:47:04.606" v="6310" actId="478"/>
          <ac:spMkLst>
            <pc:docMk/>
            <pc:sldMk cId="3765601933" sldId="272"/>
            <ac:spMk id="11" creationId="{B233D4BA-71C5-00CB-E3C9-9CD5E886EF11}"/>
          </ac:spMkLst>
        </pc:spChg>
        <pc:spChg chg="add del mod">
          <ac:chgData name="gaet.lembert@gmail.com" userId="9f85e0e3690f99b5" providerId="LiveId" clId="{07DE4E42-D53E-4CDB-B5D8-64F3A869A9F3}" dt="2023-06-07T09:47:10.102" v="6311" actId="478"/>
          <ac:spMkLst>
            <pc:docMk/>
            <pc:sldMk cId="3765601933" sldId="272"/>
            <ac:spMk id="12" creationId="{BC5C8083-5F5D-BD2F-608B-4C81BF65476F}"/>
          </ac:spMkLst>
        </pc:spChg>
        <pc:spChg chg="add del mod">
          <ac:chgData name="gaet.lembert@gmail.com" userId="9f85e0e3690f99b5" providerId="LiveId" clId="{07DE4E42-D53E-4CDB-B5D8-64F3A869A9F3}" dt="2023-06-05T13:03:22.688" v="1336" actId="21"/>
          <ac:spMkLst>
            <pc:docMk/>
            <pc:sldMk cId="3765601933" sldId="272"/>
            <ac:spMk id="13" creationId="{5C71A892-3285-66B0-6DBF-4B56FA9002A7}"/>
          </ac:spMkLst>
        </pc:spChg>
        <pc:spChg chg="add del mod">
          <ac:chgData name="gaet.lembert@gmail.com" userId="9f85e0e3690f99b5" providerId="LiveId" clId="{07DE4E42-D53E-4CDB-B5D8-64F3A869A9F3}" dt="2023-06-07T09:47:10.102" v="6311" actId="478"/>
          <ac:spMkLst>
            <pc:docMk/>
            <pc:sldMk cId="3765601933" sldId="272"/>
            <ac:spMk id="14" creationId="{5513A6B5-9642-35A0-0072-D92C8A23F63B}"/>
          </ac:spMkLst>
        </pc:spChg>
        <pc:spChg chg="add del mod">
          <ac:chgData name="gaet.lembert@gmail.com" userId="9f85e0e3690f99b5" providerId="LiveId" clId="{07DE4E42-D53E-4CDB-B5D8-64F3A869A9F3}" dt="2023-06-07T09:47:10.102" v="6311" actId="478"/>
          <ac:spMkLst>
            <pc:docMk/>
            <pc:sldMk cId="3765601933" sldId="272"/>
            <ac:spMk id="15" creationId="{D41D34A7-FC7D-4A86-291B-8580A31E419E}"/>
          </ac:spMkLst>
        </pc:spChg>
        <pc:spChg chg="add del mod">
          <ac:chgData name="gaet.lembert@gmail.com" userId="9f85e0e3690f99b5" providerId="LiveId" clId="{07DE4E42-D53E-4CDB-B5D8-64F3A869A9F3}" dt="2023-06-07T09:47:20.889" v="6314" actId="478"/>
          <ac:spMkLst>
            <pc:docMk/>
            <pc:sldMk cId="3765601933" sldId="272"/>
            <ac:spMk id="16" creationId="{7A381F0A-CA5A-2E75-F38C-C01D9541AB01}"/>
          </ac:spMkLst>
        </pc:spChg>
        <pc:spChg chg="add del mod">
          <ac:chgData name="gaet.lembert@gmail.com" userId="9f85e0e3690f99b5" providerId="LiveId" clId="{07DE4E42-D53E-4CDB-B5D8-64F3A869A9F3}" dt="2023-06-07T09:47:20.889" v="6314" actId="478"/>
          <ac:spMkLst>
            <pc:docMk/>
            <pc:sldMk cId="3765601933" sldId="272"/>
            <ac:spMk id="17" creationId="{DA2F035A-552C-7DAA-B96D-CAFC0954159A}"/>
          </ac:spMkLst>
        </pc:spChg>
        <pc:spChg chg="add del mod">
          <ac:chgData name="gaet.lembert@gmail.com" userId="9f85e0e3690f99b5" providerId="LiveId" clId="{07DE4E42-D53E-4CDB-B5D8-64F3A869A9F3}" dt="2023-06-07T09:47:20.889" v="6314" actId="478"/>
          <ac:spMkLst>
            <pc:docMk/>
            <pc:sldMk cId="3765601933" sldId="272"/>
            <ac:spMk id="18" creationId="{0EFB41DC-445C-9431-F65F-AFD6E06C40CD}"/>
          </ac:spMkLst>
        </pc:spChg>
        <pc:spChg chg="add del mod">
          <ac:chgData name="gaet.lembert@gmail.com" userId="9f85e0e3690f99b5" providerId="LiveId" clId="{07DE4E42-D53E-4CDB-B5D8-64F3A869A9F3}" dt="2023-06-07T09:47:20.889" v="6314" actId="478"/>
          <ac:spMkLst>
            <pc:docMk/>
            <pc:sldMk cId="3765601933" sldId="272"/>
            <ac:spMk id="19" creationId="{50938BBE-D8BB-ED9A-3C85-240694365EF9}"/>
          </ac:spMkLst>
        </pc:spChg>
        <pc:spChg chg="add del mod">
          <ac:chgData name="gaet.lembert@gmail.com" userId="9f85e0e3690f99b5" providerId="LiveId" clId="{07DE4E42-D53E-4CDB-B5D8-64F3A869A9F3}" dt="2023-06-07T09:47:20.889" v="6314" actId="478"/>
          <ac:spMkLst>
            <pc:docMk/>
            <pc:sldMk cId="3765601933" sldId="272"/>
            <ac:spMk id="20" creationId="{213D3366-4445-49DE-9145-8EC98BFA210F}"/>
          </ac:spMkLst>
        </pc:spChg>
        <pc:spChg chg="add del mod">
          <ac:chgData name="gaet.lembert@gmail.com" userId="9f85e0e3690f99b5" providerId="LiveId" clId="{07DE4E42-D53E-4CDB-B5D8-64F3A869A9F3}" dt="2023-06-07T09:47:20.889" v="6314" actId="478"/>
          <ac:spMkLst>
            <pc:docMk/>
            <pc:sldMk cId="3765601933" sldId="272"/>
            <ac:spMk id="21" creationId="{A0604FD6-09E1-EDE2-05B9-AE3EB15C2FF8}"/>
          </ac:spMkLst>
        </pc:spChg>
        <pc:spChg chg="add del mod">
          <ac:chgData name="gaet.lembert@gmail.com" userId="9f85e0e3690f99b5" providerId="LiveId" clId="{07DE4E42-D53E-4CDB-B5D8-64F3A869A9F3}" dt="2023-06-07T09:47:20.889" v="6314" actId="478"/>
          <ac:spMkLst>
            <pc:docMk/>
            <pc:sldMk cId="3765601933" sldId="272"/>
            <ac:spMk id="22" creationId="{958A208F-C917-167B-F230-71CF13721290}"/>
          </ac:spMkLst>
        </pc:spChg>
        <pc:graphicFrameChg chg="add mod">
          <ac:chgData name="gaet.lembert@gmail.com" userId="9f85e0e3690f99b5" providerId="LiveId" clId="{07DE4E42-D53E-4CDB-B5D8-64F3A869A9F3}" dt="2023-06-05T12:50:14.355" v="1133"/>
          <ac:graphicFrameMkLst>
            <pc:docMk/>
            <pc:sldMk cId="3765601933" sldId="272"/>
            <ac:graphicFrameMk id="5" creationId="{614AF88E-3E67-42D8-88DD-3629511C844B}"/>
          </ac:graphicFrameMkLst>
        </pc:graphicFrameChg>
        <pc:graphicFrameChg chg="add mod">
          <ac:chgData name="gaet.lembert@gmail.com" userId="9f85e0e3690f99b5" providerId="LiveId" clId="{07DE4E42-D53E-4CDB-B5D8-64F3A869A9F3}" dt="2023-06-05T12:50:23.014" v="1135"/>
          <ac:graphicFrameMkLst>
            <pc:docMk/>
            <pc:sldMk cId="3765601933" sldId="272"/>
            <ac:graphicFrameMk id="6" creationId="{614AF88E-3E67-42D8-88DD-3629511C844B}"/>
          </ac:graphicFrameMkLst>
        </pc:graphicFrameChg>
      </pc:sldChg>
      <pc:sldChg chg="addSp delSp modSp add mod">
        <pc:chgData name="gaet.lembert@gmail.com" userId="9f85e0e3690f99b5" providerId="LiveId" clId="{07DE4E42-D53E-4CDB-B5D8-64F3A869A9F3}" dt="2023-06-06T16:33:42.344" v="6008" actId="1076"/>
        <pc:sldMkLst>
          <pc:docMk/>
          <pc:sldMk cId="2450882754" sldId="273"/>
        </pc:sldMkLst>
        <pc:spChg chg="mod">
          <ac:chgData name="gaet.lembert@gmail.com" userId="9f85e0e3690f99b5" providerId="LiveId" clId="{07DE4E42-D53E-4CDB-B5D8-64F3A869A9F3}" dt="2023-06-06T16:30:37.962" v="5925" actId="1076"/>
          <ac:spMkLst>
            <pc:docMk/>
            <pc:sldMk cId="2450882754" sldId="273"/>
            <ac:spMk id="2" creationId="{92933125-9210-7BBA-7AFB-B5471E6ED757}"/>
          </ac:spMkLst>
        </pc:spChg>
        <pc:spChg chg="add del mod">
          <ac:chgData name="gaet.lembert@gmail.com" userId="9f85e0e3690f99b5" providerId="LiveId" clId="{07DE4E42-D53E-4CDB-B5D8-64F3A869A9F3}" dt="2023-06-06T15:41:33.257" v="5360"/>
          <ac:spMkLst>
            <pc:docMk/>
            <pc:sldMk cId="2450882754" sldId="273"/>
            <ac:spMk id="3" creationId="{8430F503-2594-78F9-FC41-C042EECFEE52}"/>
          </ac:spMkLst>
        </pc:spChg>
        <pc:spChg chg="add del mod">
          <ac:chgData name="gaet.lembert@gmail.com" userId="9f85e0e3690f99b5" providerId="LiveId" clId="{07DE4E42-D53E-4CDB-B5D8-64F3A869A9F3}" dt="2023-06-05T13:27:54.450" v="1752" actId="478"/>
          <ac:spMkLst>
            <pc:docMk/>
            <pc:sldMk cId="2450882754" sldId="273"/>
            <ac:spMk id="5" creationId="{3593DBD3-BCC9-03E2-C6DA-6AB8193C063D}"/>
          </ac:spMkLst>
        </pc:spChg>
        <pc:spChg chg="add del mod">
          <ac:chgData name="gaet.lembert@gmail.com" userId="9f85e0e3690f99b5" providerId="LiveId" clId="{07DE4E42-D53E-4CDB-B5D8-64F3A869A9F3}" dt="2023-06-06T16:28:09.104" v="5898" actId="478"/>
          <ac:spMkLst>
            <pc:docMk/>
            <pc:sldMk cId="2450882754" sldId="273"/>
            <ac:spMk id="5" creationId="{7C08F1EC-ADDA-4386-6081-3AC5C6637795}"/>
          </ac:spMkLst>
        </pc:spChg>
        <pc:spChg chg="add del mod">
          <ac:chgData name="gaet.lembert@gmail.com" userId="9f85e0e3690f99b5" providerId="LiveId" clId="{07DE4E42-D53E-4CDB-B5D8-64F3A869A9F3}" dt="2023-06-06T15:40:41.146" v="5349" actId="478"/>
          <ac:spMkLst>
            <pc:docMk/>
            <pc:sldMk cId="2450882754" sldId="273"/>
            <ac:spMk id="6" creationId="{CA2CA8DD-4D75-A6C4-83F6-31CE79529DF3}"/>
          </ac:spMkLst>
        </pc:spChg>
        <pc:spChg chg="add del mod">
          <ac:chgData name="gaet.lembert@gmail.com" userId="9f85e0e3690f99b5" providerId="LiveId" clId="{07DE4E42-D53E-4CDB-B5D8-64F3A869A9F3}" dt="2023-06-06T15:40:59.956" v="5354" actId="478"/>
          <ac:spMkLst>
            <pc:docMk/>
            <pc:sldMk cId="2450882754" sldId="273"/>
            <ac:spMk id="7" creationId="{C67A4FAF-2838-8005-BAB4-F323668C6866}"/>
          </ac:spMkLst>
        </pc:spChg>
        <pc:spChg chg="add mod">
          <ac:chgData name="gaet.lembert@gmail.com" userId="9f85e0e3690f99b5" providerId="LiveId" clId="{07DE4E42-D53E-4CDB-B5D8-64F3A869A9F3}" dt="2023-06-06T16:33:33.549" v="6007" actId="1076"/>
          <ac:spMkLst>
            <pc:docMk/>
            <pc:sldMk cId="2450882754" sldId="273"/>
            <ac:spMk id="8" creationId="{5D1EE83A-D8FD-841F-1BD2-7AF328CAA37D}"/>
          </ac:spMkLst>
        </pc:spChg>
        <pc:spChg chg="del mod">
          <ac:chgData name="gaet.lembert@gmail.com" userId="9f85e0e3690f99b5" providerId="LiveId" clId="{07DE4E42-D53E-4CDB-B5D8-64F3A869A9F3}" dt="2023-06-05T13:27:49.613" v="1751" actId="478"/>
          <ac:spMkLst>
            <pc:docMk/>
            <pc:sldMk cId="2450882754" sldId="273"/>
            <ac:spMk id="8" creationId="{E92BB42D-5AEB-F690-14C4-5FD8F92EAF58}"/>
          </ac:spMkLst>
        </pc:spChg>
        <pc:spChg chg="add del mod">
          <ac:chgData name="gaet.lembert@gmail.com" userId="9f85e0e3690f99b5" providerId="LiveId" clId="{07DE4E42-D53E-4CDB-B5D8-64F3A869A9F3}" dt="2023-06-06T15:40:57.059" v="5353" actId="478"/>
          <ac:spMkLst>
            <pc:docMk/>
            <pc:sldMk cId="2450882754" sldId="273"/>
            <ac:spMk id="9" creationId="{540C290C-1368-7B39-8E39-603B750CD866}"/>
          </ac:spMkLst>
        </pc:spChg>
        <pc:spChg chg="add del mod">
          <ac:chgData name="gaet.lembert@gmail.com" userId="9f85e0e3690f99b5" providerId="LiveId" clId="{07DE4E42-D53E-4CDB-B5D8-64F3A869A9F3}" dt="2023-06-05T13:41:51.626" v="2182"/>
          <ac:spMkLst>
            <pc:docMk/>
            <pc:sldMk cId="2450882754" sldId="273"/>
            <ac:spMk id="10" creationId="{0B71FBD2-6C01-98D3-B898-832D74C1A1EA}"/>
          </ac:spMkLst>
        </pc:spChg>
        <pc:spChg chg="add del mod">
          <ac:chgData name="gaet.lembert@gmail.com" userId="9f85e0e3690f99b5" providerId="LiveId" clId="{07DE4E42-D53E-4CDB-B5D8-64F3A869A9F3}" dt="2023-06-06T16:13:11.815" v="5701" actId="478"/>
          <ac:spMkLst>
            <pc:docMk/>
            <pc:sldMk cId="2450882754" sldId="273"/>
            <ac:spMk id="10" creationId="{EBB4E754-A555-99D5-B6C8-CE6AB76EDC6D}"/>
          </ac:spMkLst>
        </pc:spChg>
        <pc:spChg chg="add del mod">
          <ac:chgData name="gaet.lembert@gmail.com" userId="9f85e0e3690f99b5" providerId="LiveId" clId="{07DE4E42-D53E-4CDB-B5D8-64F3A869A9F3}" dt="2023-06-06T15:40:44.420" v="5350" actId="478"/>
          <ac:spMkLst>
            <pc:docMk/>
            <pc:sldMk cId="2450882754" sldId="273"/>
            <ac:spMk id="11" creationId="{99D3BC16-3609-B984-F2C5-BEF86DF6F09D}"/>
          </ac:spMkLst>
        </pc:spChg>
        <pc:spChg chg="add del mod">
          <ac:chgData name="gaet.lembert@gmail.com" userId="9f85e0e3690f99b5" providerId="LiveId" clId="{07DE4E42-D53E-4CDB-B5D8-64F3A869A9F3}" dt="2023-06-06T15:40:46.253" v="5351" actId="478"/>
          <ac:spMkLst>
            <pc:docMk/>
            <pc:sldMk cId="2450882754" sldId="273"/>
            <ac:spMk id="12" creationId="{97326653-03F4-3EE7-A497-B74502D3712C}"/>
          </ac:spMkLst>
        </pc:spChg>
        <pc:spChg chg="add del mod">
          <ac:chgData name="gaet.lembert@gmail.com" userId="9f85e0e3690f99b5" providerId="LiveId" clId="{07DE4E42-D53E-4CDB-B5D8-64F3A869A9F3}" dt="2023-06-06T15:40:48.142" v="5352" actId="478"/>
          <ac:spMkLst>
            <pc:docMk/>
            <pc:sldMk cId="2450882754" sldId="273"/>
            <ac:spMk id="13" creationId="{A02D32C7-E347-AA82-E6C5-4DBA733F4A8F}"/>
          </ac:spMkLst>
        </pc:spChg>
        <pc:spChg chg="add del mod">
          <ac:chgData name="gaet.lembert@gmail.com" userId="9f85e0e3690f99b5" providerId="LiveId" clId="{07DE4E42-D53E-4CDB-B5D8-64F3A869A9F3}" dt="2023-06-06T15:41:02.325" v="5355" actId="478"/>
          <ac:spMkLst>
            <pc:docMk/>
            <pc:sldMk cId="2450882754" sldId="273"/>
            <ac:spMk id="14" creationId="{7C94E403-04B7-C6A6-9BC0-BC50FB7AAE80}"/>
          </ac:spMkLst>
        </pc:spChg>
        <pc:spChg chg="add del mod">
          <ac:chgData name="gaet.lembert@gmail.com" userId="9f85e0e3690f99b5" providerId="LiveId" clId="{07DE4E42-D53E-4CDB-B5D8-64F3A869A9F3}" dt="2023-06-06T15:40:59.956" v="5354" actId="478"/>
          <ac:spMkLst>
            <pc:docMk/>
            <pc:sldMk cId="2450882754" sldId="273"/>
            <ac:spMk id="15" creationId="{FB3C6BA9-2644-8C52-1C2E-AB9DD3FFC3C0}"/>
          </ac:spMkLst>
        </pc:spChg>
        <pc:spChg chg="add del mod">
          <ac:chgData name="gaet.lembert@gmail.com" userId="9f85e0e3690f99b5" providerId="LiveId" clId="{07DE4E42-D53E-4CDB-B5D8-64F3A869A9F3}" dt="2023-06-06T16:20:07.190" v="5789" actId="478"/>
          <ac:spMkLst>
            <pc:docMk/>
            <pc:sldMk cId="2450882754" sldId="273"/>
            <ac:spMk id="16" creationId="{07A475CC-A129-D84D-D618-B9C7641B61A8}"/>
          </ac:spMkLst>
        </pc:spChg>
        <pc:spChg chg="add mod">
          <ac:chgData name="gaet.lembert@gmail.com" userId="9f85e0e3690f99b5" providerId="LiveId" clId="{07DE4E42-D53E-4CDB-B5D8-64F3A869A9F3}" dt="2023-06-06T16:30:38.826" v="5926" actId="1076"/>
          <ac:spMkLst>
            <pc:docMk/>
            <pc:sldMk cId="2450882754" sldId="273"/>
            <ac:spMk id="17" creationId="{FE2F3C51-A064-CCCD-4AA1-C54A0C732985}"/>
          </ac:spMkLst>
        </pc:spChg>
        <pc:spChg chg="add mod">
          <ac:chgData name="gaet.lembert@gmail.com" userId="9f85e0e3690f99b5" providerId="LiveId" clId="{07DE4E42-D53E-4CDB-B5D8-64F3A869A9F3}" dt="2023-06-06T16:33:42.344" v="6008" actId="1076"/>
          <ac:spMkLst>
            <pc:docMk/>
            <pc:sldMk cId="2450882754" sldId="273"/>
            <ac:spMk id="18" creationId="{A9A57677-9353-0FC3-185E-F42CA5C20701}"/>
          </ac:spMkLst>
        </pc:spChg>
      </pc:sldChg>
      <pc:sldChg chg="addSp delSp modSp add mod">
        <pc:chgData name="gaet.lembert@gmail.com" userId="9f85e0e3690f99b5" providerId="LiveId" clId="{07DE4E42-D53E-4CDB-B5D8-64F3A869A9F3}" dt="2023-06-07T14:42:48.373" v="7951" actId="1076"/>
        <pc:sldMkLst>
          <pc:docMk/>
          <pc:sldMk cId="3369633706" sldId="274"/>
        </pc:sldMkLst>
        <pc:spChg chg="mod">
          <ac:chgData name="gaet.lembert@gmail.com" userId="9f85e0e3690f99b5" providerId="LiveId" clId="{07DE4E42-D53E-4CDB-B5D8-64F3A869A9F3}" dt="2023-06-05T11:46:38.450" v="499" actId="20577"/>
          <ac:spMkLst>
            <pc:docMk/>
            <pc:sldMk cId="3369633706" sldId="274"/>
            <ac:spMk id="2" creationId="{92933125-9210-7BBA-7AFB-B5471E6ED757}"/>
          </ac:spMkLst>
        </pc:spChg>
        <pc:spChg chg="add del mod">
          <ac:chgData name="gaet.lembert@gmail.com" userId="9f85e0e3690f99b5" providerId="LiveId" clId="{07DE4E42-D53E-4CDB-B5D8-64F3A869A9F3}" dt="2023-06-06T16:39:42.366" v="6036" actId="767"/>
          <ac:spMkLst>
            <pc:docMk/>
            <pc:sldMk cId="3369633706" sldId="274"/>
            <ac:spMk id="3" creationId="{BD3859CC-6041-7DC4-919B-7CE02D82CECA}"/>
          </ac:spMkLst>
        </pc:spChg>
        <pc:spChg chg="add mod">
          <ac:chgData name="gaet.lembert@gmail.com" userId="9f85e0e3690f99b5" providerId="LiveId" clId="{07DE4E42-D53E-4CDB-B5D8-64F3A869A9F3}" dt="2023-06-07T14:42:48.373" v="7951" actId="1076"/>
          <ac:spMkLst>
            <pc:docMk/>
            <pc:sldMk cId="3369633706" sldId="274"/>
            <ac:spMk id="5" creationId="{BDFD59CC-7C71-35BC-3950-6A2602B5FB56}"/>
          </ac:spMkLst>
        </pc:spChg>
        <pc:spChg chg="add del mod">
          <ac:chgData name="gaet.lembert@gmail.com" userId="9f85e0e3690f99b5" providerId="LiveId" clId="{07DE4E42-D53E-4CDB-B5D8-64F3A869A9F3}" dt="2023-06-05T13:48:38.303" v="2411" actId="478"/>
          <ac:spMkLst>
            <pc:docMk/>
            <pc:sldMk cId="3369633706" sldId="274"/>
            <ac:spMk id="5" creationId="{C3209D35-D302-33D3-0F8F-6B26D226916B}"/>
          </ac:spMkLst>
        </pc:spChg>
        <pc:spChg chg="add del mod">
          <ac:chgData name="gaet.lembert@gmail.com" userId="9f85e0e3690f99b5" providerId="LiveId" clId="{07DE4E42-D53E-4CDB-B5D8-64F3A869A9F3}" dt="2023-06-06T16:39:47.069" v="6039" actId="478"/>
          <ac:spMkLst>
            <pc:docMk/>
            <pc:sldMk cId="3369633706" sldId="274"/>
            <ac:spMk id="6" creationId="{0E3AC018-3E20-2BAD-CE57-DF2D50B88BEB}"/>
          </ac:spMkLst>
        </pc:spChg>
        <pc:spChg chg="add del mod">
          <ac:chgData name="gaet.lembert@gmail.com" userId="9f85e0e3690f99b5" providerId="LiveId" clId="{07DE4E42-D53E-4CDB-B5D8-64F3A869A9F3}" dt="2023-06-06T16:37:15.053" v="6009" actId="478"/>
          <ac:spMkLst>
            <pc:docMk/>
            <pc:sldMk cId="3369633706" sldId="274"/>
            <ac:spMk id="7" creationId="{D653F55E-C39B-BF4D-459F-23FC565FA277}"/>
          </ac:spMkLst>
        </pc:spChg>
        <pc:spChg chg="add mod">
          <ac:chgData name="gaet.lembert@gmail.com" userId="9f85e0e3690f99b5" providerId="LiveId" clId="{07DE4E42-D53E-4CDB-B5D8-64F3A869A9F3}" dt="2023-06-07T14:42:44.104" v="7950" actId="1076"/>
          <ac:spMkLst>
            <pc:docMk/>
            <pc:sldMk cId="3369633706" sldId="274"/>
            <ac:spMk id="8" creationId="{7CC51779-8197-1BA0-DB19-B0401314F36C}"/>
          </ac:spMkLst>
        </pc:spChg>
        <pc:spChg chg="del mod">
          <ac:chgData name="gaet.lembert@gmail.com" userId="9f85e0e3690f99b5" providerId="LiveId" clId="{07DE4E42-D53E-4CDB-B5D8-64F3A869A9F3}" dt="2023-06-05T13:48:34.670" v="2410" actId="478"/>
          <ac:spMkLst>
            <pc:docMk/>
            <pc:sldMk cId="3369633706" sldId="274"/>
            <ac:spMk id="8" creationId="{E92BB42D-5AEB-F690-14C4-5FD8F92EAF58}"/>
          </ac:spMkLst>
        </pc:spChg>
        <pc:spChg chg="add del mod">
          <ac:chgData name="gaet.lembert@gmail.com" userId="9f85e0e3690f99b5" providerId="LiveId" clId="{07DE4E42-D53E-4CDB-B5D8-64F3A869A9F3}" dt="2023-06-06T16:37:17.025" v="6010" actId="478"/>
          <ac:spMkLst>
            <pc:docMk/>
            <pc:sldMk cId="3369633706" sldId="274"/>
            <ac:spMk id="9" creationId="{BDBF2046-B78A-1D44-1FE1-5584B3E84DBA}"/>
          </ac:spMkLst>
        </pc:spChg>
        <pc:spChg chg="add del mod">
          <ac:chgData name="gaet.lembert@gmail.com" userId="9f85e0e3690f99b5" providerId="LiveId" clId="{07DE4E42-D53E-4CDB-B5D8-64F3A869A9F3}" dt="2023-06-06T16:37:21.310" v="6011" actId="478"/>
          <ac:spMkLst>
            <pc:docMk/>
            <pc:sldMk cId="3369633706" sldId="274"/>
            <ac:spMk id="10" creationId="{679D269F-6B38-A325-D20F-C49A842E2183}"/>
          </ac:spMkLst>
        </pc:spChg>
        <pc:spChg chg="add del mod">
          <ac:chgData name="gaet.lembert@gmail.com" userId="9f85e0e3690f99b5" providerId="LiveId" clId="{07DE4E42-D53E-4CDB-B5D8-64F3A869A9F3}" dt="2023-06-06T16:37:27.931" v="6013" actId="478"/>
          <ac:spMkLst>
            <pc:docMk/>
            <pc:sldMk cId="3369633706" sldId="274"/>
            <ac:spMk id="11" creationId="{296C8B5F-41C5-84CE-6C56-491AC0AF2FAD}"/>
          </ac:spMkLst>
        </pc:spChg>
        <pc:spChg chg="add del mod">
          <ac:chgData name="gaet.lembert@gmail.com" userId="9f85e0e3690f99b5" providerId="LiveId" clId="{07DE4E42-D53E-4CDB-B5D8-64F3A869A9F3}" dt="2023-06-06T16:37:23.727" v="6012" actId="478"/>
          <ac:spMkLst>
            <pc:docMk/>
            <pc:sldMk cId="3369633706" sldId="274"/>
            <ac:spMk id="12" creationId="{F42A05BD-BAC4-EE3F-13B6-9B8DB37283B0}"/>
          </ac:spMkLst>
        </pc:spChg>
      </pc:sldChg>
      <pc:sldChg chg="addSp delSp modSp new mod setBg setClrOvrMap">
        <pc:chgData name="gaet.lembert@gmail.com" userId="9f85e0e3690f99b5" providerId="LiveId" clId="{07DE4E42-D53E-4CDB-B5D8-64F3A869A9F3}" dt="2023-06-07T14:35:13.180" v="7831" actId="1076"/>
        <pc:sldMkLst>
          <pc:docMk/>
          <pc:sldMk cId="375368035" sldId="275"/>
        </pc:sldMkLst>
        <pc:spChg chg="mod">
          <ac:chgData name="gaet.lembert@gmail.com" userId="9f85e0e3690f99b5" providerId="LiveId" clId="{07DE4E42-D53E-4CDB-B5D8-64F3A869A9F3}" dt="2023-06-06T12:45:36.255" v="4306" actId="26606"/>
          <ac:spMkLst>
            <pc:docMk/>
            <pc:sldMk cId="375368035" sldId="275"/>
            <ac:spMk id="2" creationId="{FCD9E60E-BFF7-6CD1-C088-A097655194F6}"/>
          </ac:spMkLst>
        </pc:spChg>
        <pc:spChg chg="add mod">
          <ac:chgData name="gaet.lembert@gmail.com" userId="9f85e0e3690f99b5" providerId="LiveId" clId="{07DE4E42-D53E-4CDB-B5D8-64F3A869A9F3}" dt="2023-06-07T13:51:53.801" v="7460" actId="17032"/>
          <ac:spMkLst>
            <pc:docMk/>
            <pc:sldMk cId="375368035" sldId="275"/>
            <ac:spMk id="3" creationId="{AC010B2E-8735-1CCA-9E5B-F9E765F45EE6}"/>
          </ac:spMkLst>
        </pc:spChg>
        <pc:spChg chg="del">
          <ac:chgData name="gaet.lembert@gmail.com" userId="9f85e0e3690f99b5" providerId="LiveId" clId="{07DE4E42-D53E-4CDB-B5D8-64F3A869A9F3}" dt="2023-06-05T14:05:05.316" v="2608" actId="478"/>
          <ac:spMkLst>
            <pc:docMk/>
            <pc:sldMk cId="375368035" sldId="275"/>
            <ac:spMk id="3" creationId="{F856D511-85F1-1ECA-5F14-777F4F856FED}"/>
          </ac:spMkLst>
        </pc:spChg>
        <pc:spChg chg="mod">
          <ac:chgData name="gaet.lembert@gmail.com" userId="9f85e0e3690f99b5" providerId="LiveId" clId="{07DE4E42-D53E-4CDB-B5D8-64F3A869A9F3}" dt="2023-06-06T12:45:36.255" v="4306" actId="26606"/>
          <ac:spMkLst>
            <pc:docMk/>
            <pc:sldMk cId="375368035" sldId="275"/>
            <ac:spMk id="4" creationId="{F56832CD-9B93-DA70-98FF-AF71E79A2D55}"/>
          </ac:spMkLst>
        </pc:spChg>
        <pc:spChg chg="add del mod">
          <ac:chgData name="gaet.lembert@gmail.com" userId="9f85e0e3690f99b5" providerId="LiveId" clId="{07DE4E42-D53E-4CDB-B5D8-64F3A869A9F3}" dt="2023-06-06T12:25:29.204" v="4068"/>
          <ac:spMkLst>
            <pc:docMk/>
            <pc:sldMk cId="375368035" sldId="275"/>
            <ac:spMk id="5" creationId="{6E7E18AC-0D45-249F-8F5F-66439C8C5179}"/>
          </ac:spMkLst>
        </pc:spChg>
        <pc:spChg chg="add del mod">
          <ac:chgData name="gaet.lembert@gmail.com" userId="9f85e0e3690f99b5" providerId="LiveId" clId="{07DE4E42-D53E-4CDB-B5D8-64F3A869A9F3}" dt="2023-06-07T13:56:26.609" v="7471" actId="478"/>
          <ac:spMkLst>
            <pc:docMk/>
            <pc:sldMk cId="375368035" sldId="275"/>
            <ac:spMk id="5" creationId="{C0CA4AA2-DB95-E21E-AC5B-B6C0B91811E0}"/>
          </ac:spMkLst>
        </pc:spChg>
        <pc:spChg chg="add del mod">
          <ac:chgData name="gaet.lembert@gmail.com" userId="9f85e0e3690f99b5" providerId="LiveId" clId="{07DE4E42-D53E-4CDB-B5D8-64F3A869A9F3}" dt="2023-06-05T14:06:06.451" v="2649"/>
          <ac:spMkLst>
            <pc:docMk/>
            <pc:sldMk cId="375368035" sldId="275"/>
            <ac:spMk id="5" creationId="{E68CBDB4-10BA-95F1-1BBA-FDAD4110CDA0}"/>
          </ac:spMkLst>
        </pc:spChg>
        <pc:spChg chg="add del mod">
          <ac:chgData name="gaet.lembert@gmail.com" userId="9f85e0e3690f99b5" providerId="LiveId" clId="{07DE4E42-D53E-4CDB-B5D8-64F3A869A9F3}" dt="2023-06-07T13:59:34.289" v="7478"/>
          <ac:spMkLst>
            <pc:docMk/>
            <pc:sldMk cId="375368035" sldId="275"/>
            <ac:spMk id="6" creationId="{BFA9CDD3-F00A-F8A8-F1BF-4B007703A300}"/>
          </ac:spMkLst>
        </pc:spChg>
        <pc:spChg chg="add del mod">
          <ac:chgData name="gaet.lembert@gmail.com" userId="9f85e0e3690f99b5" providerId="LiveId" clId="{07DE4E42-D53E-4CDB-B5D8-64F3A869A9F3}" dt="2023-06-05T14:07:26.826" v="2722" actId="478"/>
          <ac:spMkLst>
            <pc:docMk/>
            <pc:sldMk cId="375368035" sldId="275"/>
            <ac:spMk id="6" creationId="{D23F7BB6-6479-E391-3020-55B8B9BECC82}"/>
          </ac:spMkLst>
        </pc:spChg>
        <pc:spChg chg="add del mod">
          <ac:chgData name="gaet.lembert@gmail.com" userId="9f85e0e3690f99b5" providerId="LiveId" clId="{07DE4E42-D53E-4CDB-B5D8-64F3A869A9F3}" dt="2023-06-06T12:41:30.104" v="4266" actId="478"/>
          <ac:spMkLst>
            <pc:docMk/>
            <pc:sldMk cId="375368035" sldId="275"/>
            <ac:spMk id="6" creationId="{FB4C7F1D-FA6E-52AE-BACD-50676DCB5365}"/>
          </ac:spMkLst>
        </pc:spChg>
        <pc:spChg chg="add del mod">
          <ac:chgData name="gaet.lembert@gmail.com" userId="9f85e0e3690f99b5" providerId="LiveId" clId="{07DE4E42-D53E-4CDB-B5D8-64F3A869A9F3}" dt="2023-06-06T12:32:21.779" v="4147"/>
          <ac:spMkLst>
            <pc:docMk/>
            <pc:sldMk cId="375368035" sldId="275"/>
            <ac:spMk id="7" creationId="{D7A3105F-BC88-A2DB-3D37-E49E9492DE0B}"/>
          </ac:spMkLst>
        </pc:spChg>
        <pc:spChg chg="add del mod">
          <ac:chgData name="gaet.lembert@gmail.com" userId="9f85e0e3690f99b5" providerId="LiveId" clId="{07DE4E42-D53E-4CDB-B5D8-64F3A869A9F3}" dt="2023-06-07T14:00:13.898" v="7527" actId="478"/>
          <ac:spMkLst>
            <pc:docMk/>
            <pc:sldMk cId="375368035" sldId="275"/>
            <ac:spMk id="7" creationId="{FF16D8D3-017F-295F-CF70-FC133D6EBF2F}"/>
          </ac:spMkLst>
        </pc:spChg>
        <pc:spChg chg="add del mod">
          <ac:chgData name="gaet.lembert@gmail.com" userId="9f85e0e3690f99b5" providerId="LiveId" clId="{07DE4E42-D53E-4CDB-B5D8-64F3A869A9F3}" dt="2023-06-05T14:13:10.969" v="2843" actId="478"/>
          <ac:spMkLst>
            <pc:docMk/>
            <pc:sldMk cId="375368035" sldId="275"/>
            <ac:spMk id="7" creationId="{FFE2678C-F947-D540-2230-5686A4948909}"/>
          </ac:spMkLst>
        </pc:spChg>
        <pc:spChg chg="add mod">
          <ac:chgData name="gaet.lembert@gmail.com" userId="9f85e0e3690f99b5" providerId="LiveId" clId="{07DE4E42-D53E-4CDB-B5D8-64F3A869A9F3}" dt="2023-06-07T14:35:13.180" v="7831" actId="1076"/>
          <ac:spMkLst>
            <pc:docMk/>
            <pc:sldMk cId="375368035" sldId="275"/>
            <ac:spMk id="8" creationId="{068187ED-F282-6AD4-E31F-40976C6919C5}"/>
          </ac:spMkLst>
        </pc:spChg>
        <pc:spChg chg="add del mod">
          <ac:chgData name="gaet.lembert@gmail.com" userId="9f85e0e3690f99b5" providerId="LiveId" clId="{07DE4E42-D53E-4CDB-B5D8-64F3A869A9F3}" dt="2023-06-06T12:08:07.398" v="3960" actId="478"/>
          <ac:spMkLst>
            <pc:docMk/>
            <pc:sldMk cId="375368035" sldId="275"/>
            <ac:spMk id="8" creationId="{C819FC0C-0B42-203D-1209-7102DD0933FB}"/>
          </ac:spMkLst>
        </pc:spChg>
        <pc:spChg chg="add del mod">
          <ac:chgData name="gaet.lembert@gmail.com" userId="9f85e0e3690f99b5" providerId="LiveId" clId="{07DE4E42-D53E-4CDB-B5D8-64F3A869A9F3}" dt="2023-06-06T12:08:07.398" v="3960" actId="478"/>
          <ac:spMkLst>
            <pc:docMk/>
            <pc:sldMk cId="375368035" sldId="275"/>
            <ac:spMk id="9" creationId="{4A8CE938-B843-A2E9-50E4-9026B5709CBC}"/>
          </ac:spMkLst>
        </pc:spChg>
        <pc:spChg chg="add mod">
          <ac:chgData name="gaet.lembert@gmail.com" userId="9f85e0e3690f99b5" providerId="LiveId" clId="{07DE4E42-D53E-4CDB-B5D8-64F3A869A9F3}" dt="2023-06-07T14:02:44.778" v="7557" actId="688"/>
          <ac:spMkLst>
            <pc:docMk/>
            <pc:sldMk cId="375368035" sldId="275"/>
            <ac:spMk id="9" creationId="{EFBB9FC6-3D1E-2B93-DB07-4BB0FCF5AC3B}"/>
          </ac:spMkLst>
        </pc:spChg>
        <pc:spChg chg="add del mod">
          <ac:chgData name="gaet.lembert@gmail.com" userId="9f85e0e3690f99b5" providerId="LiveId" clId="{07DE4E42-D53E-4CDB-B5D8-64F3A869A9F3}" dt="2023-06-07T14:03:16.008" v="7560"/>
          <ac:spMkLst>
            <pc:docMk/>
            <pc:sldMk cId="375368035" sldId="275"/>
            <ac:spMk id="10" creationId="{6F2419C0-1A5F-B66F-3B71-C28F0DEA8CF9}"/>
          </ac:spMkLst>
        </pc:spChg>
        <pc:spChg chg="add del mod">
          <ac:chgData name="gaet.lembert@gmail.com" userId="9f85e0e3690f99b5" providerId="LiveId" clId="{07DE4E42-D53E-4CDB-B5D8-64F3A869A9F3}" dt="2023-06-06T12:08:07.398" v="3960" actId="478"/>
          <ac:spMkLst>
            <pc:docMk/>
            <pc:sldMk cId="375368035" sldId="275"/>
            <ac:spMk id="10" creationId="{7E9AB2F5-C91F-AF2D-5D40-9FAFE1539E3C}"/>
          </ac:spMkLst>
        </pc:spChg>
        <pc:spChg chg="add del mod">
          <ac:chgData name="gaet.lembert@gmail.com" userId="9f85e0e3690f99b5" providerId="LiveId" clId="{07DE4E42-D53E-4CDB-B5D8-64F3A869A9F3}" dt="2023-06-05T14:18:12.839" v="2921" actId="478"/>
          <ac:spMkLst>
            <pc:docMk/>
            <pc:sldMk cId="375368035" sldId="275"/>
            <ac:spMk id="11" creationId="{64058184-DD8A-B430-40F5-65AB7D952DE7}"/>
          </ac:spMkLst>
        </pc:spChg>
        <pc:spChg chg="add del mod">
          <ac:chgData name="gaet.lembert@gmail.com" userId="9f85e0e3690f99b5" providerId="LiveId" clId="{07DE4E42-D53E-4CDB-B5D8-64F3A869A9F3}" dt="2023-06-06T12:34:00.093" v="4168"/>
          <ac:spMkLst>
            <pc:docMk/>
            <pc:sldMk cId="375368035" sldId="275"/>
            <ac:spMk id="11" creationId="{C64299F5-4155-02A9-2276-1F9F3357772C}"/>
          </ac:spMkLst>
        </pc:spChg>
        <pc:spChg chg="add mod">
          <ac:chgData name="gaet.lembert@gmail.com" userId="9f85e0e3690f99b5" providerId="LiveId" clId="{07DE4E42-D53E-4CDB-B5D8-64F3A869A9F3}" dt="2023-06-07T14:04:20.073" v="7571" actId="1076"/>
          <ac:spMkLst>
            <pc:docMk/>
            <pc:sldMk cId="375368035" sldId="275"/>
            <ac:spMk id="11" creationId="{F1E4C3A8-3EA7-C529-D38F-18597D88377D}"/>
          </ac:spMkLst>
        </pc:spChg>
        <pc:spChg chg="add del mod">
          <ac:chgData name="gaet.lembert@gmail.com" userId="9f85e0e3690f99b5" providerId="LiveId" clId="{07DE4E42-D53E-4CDB-B5D8-64F3A869A9F3}" dt="2023-06-06T12:44:45.180" v="4273" actId="478"/>
          <ac:spMkLst>
            <pc:docMk/>
            <pc:sldMk cId="375368035" sldId="275"/>
            <ac:spMk id="12" creationId="{1732893E-9E2D-59C7-8ECB-D01FB4FC981F}"/>
          </ac:spMkLst>
        </pc:spChg>
        <pc:spChg chg="add mod">
          <ac:chgData name="gaet.lembert@gmail.com" userId="9f85e0e3690f99b5" providerId="LiveId" clId="{07DE4E42-D53E-4CDB-B5D8-64F3A869A9F3}" dt="2023-06-07T14:04:32.827" v="7575" actId="20577"/>
          <ac:spMkLst>
            <pc:docMk/>
            <pc:sldMk cId="375368035" sldId="275"/>
            <ac:spMk id="12" creationId="{8CF3D9C1-1F0E-E004-ABD6-652D3AE89518}"/>
          </ac:spMkLst>
        </pc:spChg>
        <pc:spChg chg="add del mod">
          <ac:chgData name="gaet.lembert@gmail.com" userId="9f85e0e3690f99b5" providerId="LiveId" clId="{07DE4E42-D53E-4CDB-B5D8-64F3A869A9F3}" dt="2023-06-06T12:34:21.123" v="4180" actId="478"/>
          <ac:spMkLst>
            <pc:docMk/>
            <pc:sldMk cId="375368035" sldId="275"/>
            <ac:spMk id="13" creationId="{1F14E8E0-D567-17B7-1407-531807334E58}"/>
          </ac:spMkLst>
        </pc:spChg>
        <pc:spChg chg="add del mod">
          <ac:chgData name="gaet.lembert@gmail.com" userId="9f85e0e3690f99b5" providerId="LiveId" clId="{07DE4E42-D53E-4CDB-B5D8-64F3A869A9F3}" dt="2023-06-05T14:17:02.399" v="2907"/>
          <ac:spMkLst>
            <pc:docMk/>
            <pc:sldMk cId="375368035" sldId="275"/>
            <ac:spMk id="13" creationId="{24997147-4AB0-328F-073D-315DF7B18979}"/>
          </ac:spMkLst>
        </pc:spChg>
        <pc:spChg chg="add del mod">
          <ac:chgData name="gaet.lembert@gmail.com" userId="9f85e0e3690f99b5" providerId="LiveId" clId="{07DE4E42-D53E-4CDB-B5D8-64F3A869A9F3}" dt="2023-06-06T12:44:45.180" v="4273" actId="478"/>
          <ac:spMkLst>
            <pc:docMk/>
            <pc:sldMk cId="375368035" sldId="275"/>
            <ac:spMk id="14" creationId="{8B3A3C37-F3AB-EDFB-08B3-FCC49D4A4413}"/>
          </ac:spMkLst>
        </pc:spChg>
        <pc:spChg chg="add del mod">
          <ac:chgData name="gaet.lembert@gmail.com" userId="9f85e0e3690f99b5" providerId="LiveId" clId="{07DE4E42-D53E-4CDB-B5D8-64F3A869A9F3}" dt="2023-06-06T12:08:07.398" v="3960" actId="478"/>
          <ac:spMkLst>
            <pc:docMk/>
            <pc:sldMk cId="375368035" sldId="275"/>
            <ac:spMk id="15" creationId="{7419EBB4-ED53-39B4-A803-10CCC852D8DF}"/>
          </ac:spMkLst>
        </pc:spChg>
        <pc:spChg chg="add del mod">
          <ac:chgData name="gaet.lembert@gmail.com" userId="9f85e0e3690f99b5" providerId="LiveId" clId="{07DE4E42-D53E-4CDB-B5D8-64F3A869A9F3}" dt="2023-06-06T12:08:10.876" v="3961" actId="478"/>
          <ac:spMkLst>
            <pc:docMk/>
            <pc:sldMk cId="375368035" sldId="275"/>
            <ac:spMk id="16" creationId="{EE528F1D-A596-35D2-F6EC-2C5B75A2D313}"/>
          </ac:spMkLst>
        </pc:spChg>
        <pc:spChg chg="add del mod">
          <ac:chgData name="gaet.lembert@gmail.com" userId="9f85e0e3690f99b5" providerId="LiveId" clId="{07DE4E42-D53E-4CDB-B5D8-64F3A869A9F3}" dt="2023-06-06T12:41:30.107" v="4268"/>
          <ac:spMkLst>
            <pc:docMk/>
            <pc:sldMk cId="375368035" sldId="275"/>
            <ac:spMk id="17" creationId="{5AAA6294-636F-FFCF-1997-E0DD671F29CD}"/>
          </ac:spMkLst>
        </pc:spChg>
        <pc:spChg chg="add del mod ord">
          <ac:chgData name="gaet.lembert@gmail.com" userId="9f85e0e3690f99b5" providerId="LiveId" clId="{07DE4E42-D53E-4CDB-B5D8-64F3A869A9F3}" dt="2023-06-07T13:49:30.259" v="7451" actId="478"/>
          <ac:spMkLst>
            <pc:docMk/>
            <pc:sldMk cId="375368035" sldId="275"/>
            <ac:spMk id="19" creationId="{29C9582C-4D2B-8A15-0324-F72BD3054F2A}"/>
          </ac:spMkLst>
        </pc:spChg>
        <pc:spChg chg="add del">
          <ac:chgData name="gaet.lembert@gmail.com" userId="9f85e0e3690f99b5" providerId="LiveId" clId="{07DE4E42-D53E-4CDB-B5D8-64F3A869A9F3}" dt="2023-06-06T12:46:57.958" v="4309" actId="478"/>
          <ac:spMkLst>
            <pc:docMk/>
            <pc:sldMk cId="375368035" sldId="275"/>
            <ac:spMk id="20" creationId="{5D0FD8E4-894B-E806-39CF-62ACEFAA16B2}"/>
          </ac:spMkLst>
        </pc:spChg>
        <pc:spChg chg="add del">
          <ac:chgData name="gaet.lembert@gmail.com" userId="9f85e0e3690f99b5" providerId="LiveId" clId="{07DE4E42-D53E-4CDB-B5D8-64F3A869A9F3}" dt="2023-06-07T13:49:39.568" v="7453" actId="478"/>
          <ac:spMkLst>
            <pc:docMk/>
            <pc:sldMk cId="375368035" sldId="275"/>
            <ac:spMk id="21" creationId="{426B059E-897E-8534-5EA8-2B43870C6BFB}"/>
          </ac:spMkLst>
        </pc:spChg>
        <pc:spChg chg="add del mod">
          <ac:chgData name="gaet.lembert@gmail.com" userId="9f85e0e3690f99b5" providerId="LiveId" clId="{07DE4E42-D53E-4CDB-B5D8-64F3A869A9F3}" dt="2023-06-07T13:49:33.573" v="7452" actId="478"/>
          <ac:spMkLst>
            <pc:docMk/>
            <pc:sldMk cId="375368035" sldId="275"/>
            <ac:spMk id="22" creationId="{62C741BB-8B93-BF4D-D614-E9A04F82C557}"/>
          </ac:spMkLst>
        </pc:spChg>
        <pc:spChg chg="add del mod">
          <ac:chgData name="gaet.lembert@gmail.com" userId="9f85e0e3690f99b5" providerId="LiveId" clId="{07DE4E42-D53E-4CDB-B5D8-64F3A869A9F3}" dt="2023-06-07T13:49:17.090" v="7448" actId="478"/>
          <ac:spMkLst>
            <pc:docMk/>
            <pc:sldMk cId="375368035" sldId="275"/>
            <ac:spMk id="23" creationId="{B57E9708-AA64-AA77-53C6-37AF4458774E}"/>
          </ac:spMkLst>
        </pc:spChg>
        <pc:spChg chg="add">
          <ac:chgData name="gaet.lembert@gmail.com" userId="9f85e0e3690f99b5" providerId="LiveId" clId="{07DE4E42-D53E-4CDB-B5D8-64F3A869A9F3}" dt="2023-06-06T12:45:36.255" v="4306" actId="26606"/>
          <ac:spMkLst>
            <pc:docMk/>
            <pc:sldMk cId="375368035" sldId="275"/>
            <ac:spMk id="24" creationId="{9775AF3B-5284-4B97-9BB7-55C6FB3699C2}"/>
          </ac:spMkLst>
        </pc:spChg>
        <pc:spChg chg="add del mod">
          <ac:chgData name="gaet.lembert@gmail.com" userId="9f85e0e3690f99b5" providerId="LiveId" clId="{07DE4E42-D53E-4CDB-B5D8-64F3A869A9F3}" dt="2023-06-06T12:55:41.642" v="4390"/>
          <ac:spMkLst>
            <pc:docMk/>
            <pc:sldMk cId="375368035" sldId="275"/>
            <ac:spMk id="25" creationId="{3BFD8D4C-468E-500A-C176-7E62759AA65C}"/>
          </ac:spMkLst>
        </pc:spChg>
        <pc:spChg chg="add del mod">
          <ac:chgData name="gaet.lembert@gmail.com" userId="9f85e0e3690f99b5" providerId="LiveId" clId="{07DE4E42-D53E-4CDB-B5D8-64F3A869A9F3}" dt="2023-06-06T12:55:59.590" v="4400" actId="22"/>
          <ac:spMkLst>
            <pc:docMk/>
            <pc:sldMk cId="375368035" sldId="275"/>
            <ac:spMk id="68" creationId="{BE694983-9138-5353-5F7F-3367A80121E3}"/>
          </ac:spMkLst>
        </pc:spChg>
        <pc:spChg chg="add">
          <ac:chgData name="gaet.lembert@gmail.com" userId="9f85e0e3690f99b5" providerId="LiveId" clId="{07DE4E42-D53E-4CDB-B5D8-64F3A869A9F3}" dt="2023-06-06T12:45:36.255" v="4306" actId="26606"/>
          <ac:spMkLst>
            <pc:docMk/>
            <pc:sldMk cId="375368035" sldId="275"/>
            <ac:spMk id="69" creationId="{66D4F5BA-1D71-49B2-8A7F-6B4EB94D7265}"/>
          </ac:spMkLst>
        </pc:spChg>
        <pc:spChg chg="add del">
          <ac:chgData name="gaet.lembert@gmail.com" userId="9f85e0e3690f99b5" providerId="LiveId" clId="{07DE4E42-D53E-4CDB-B5D8-64F3A869A9F3}" dt="2023-06-06T12:56:09.111" v="4402" actId="22"/>
          <ac:spMkLst>
            <pc:docMk/>
            <pc:sldMk cId="375368035" sldId="275"/>
            <ac:spMk id="71" creationId="{DC435159-C72D-4CCA-01AC-D1DB15A64ED0}"/>
          </ac:spMkLst>
        </pc:spChg>
        <pc:spChg chg="add del mod">
          <ac:chgData name="gaet.lembert@gmail.com" userId="9f85e0e3690f99b5" providerId="LiveId" clId="{07DE4E42-D53E-4CDB-B5D8-64F3A869A9F3}" dt="2023-06-07T13:49:21.380" v="7449" actId="478"/>
          <ac:spMkLst>
            <pc:docMk/>
            <pc:sldMk cId="375368035" sldId="275"/>
            <ac:spMk id="72" creationId="{03AEEDE5-57DF-D898-558E-E60B22F06BF6}"/>
          </ac:spMkLst>
        </pc:spChg>
        <pc:spChg chg="add del mod">
          <ac:chgData name="gaet.lembert@gmail.com" userId="9f85e0e3690f99b5" providerId="LiveId" clId="{07DE4E42-D53E-4CDB-B5D8-64F3A869A9F3}" dt="2023-06-07T13:49:25.555" v="7450" actId="478"/>
          <ac:spMkLst>
            <pc:docMk/>
            <pc:sldMk cId="375368035" sldId="275"/>
            <ac:spMk id="73" creationId="{3EE45E27-705D-A0BD-BDF4-8706B662D557}"/>
          </ac:spMkLst>
        </pc:spChg>
        <pc:spChg chg="add del mod">
          <ac:chgData name="gaet.lembert@gmail.com" userId="9f85e0e3690f99b5" providerId="LiveId" clId="{07DE4E42-D53E-4CDB-B5D8-64F3A869A9F3}" dt="2023-06-06T13:00:45.810" v="4478"/>
          <ac:spMkLst>
            <pc:docMk/>
            <pc:sldMk cId="375368035" sldId="275"/>
            <ac:spMk id="74" creationId="{298D2087-2706-373B-6EC6-9F6B29842C1B}"/>
          </ac:spMkLst>
        </pc:spChg>
        <pc:spChg chg="add del mod">
          <ac:chgData name="gaet.lembert@gmail.com" userId="9f85e0e3690f99b5" providerId="LiveId" clId="{07DE4E42-D53E-4CDB-B5D8-64F3A869A9F3}" dt="2023-06-07T13:49:47.307" v="7458"/>
          <ac:spMkLst>
            <pc:docMk/>
            <pc:sldMk cId="375368035" sldId="275"/>
            <ac:spMk id="75" creationId="{1124ACCC-8854-3D13-F909-00ADAB8A46BC}"/>
          </ac:spMkLst>
        </pc:spChg>
        <pc:spChg chg="add del mod">
          <ac:chgData name="gaet.lembert@gmail.com" userId="9f85e0e3690f99b5" providerId="LiveId" clId="{07DE4E42-D53E-4CDB-B5D8-64F3A869A9F3}" dt="2023-06-07T13:49:47.307" v="7456" actId="478"/>
          <ac:spMkLst>
            <pc:docMk/>
            <pc:sldMk cId="375368035" sldId="275"/>
            <ac:spMk id="76" creationId="{02D5D9CF-22CC-3C6A-0B2A-619CA9F8219E}"/>
          </ac:spMkLst>
        </pc:spChg>
        <pc:grpChg chg="add">
          <ac:chgData name="gaet.lembert@gmail.com" userId="9f85e0e3690f99b5" providerId="LiveId" clId="{07DE4E42-D53E-4CDB-B5D8-64F3A869A9F3}" dt="2023-06-06T12:45:36.255" v="4306" actId="26606"/>
          <ac:grpSpMkLst>
            <pc:docMk/>
            <pc:sldMk cId="375368035" sldId="275"/>
            <ac:grpSpMk id="26" creationId="{A0F1F7ED-DA39-478F-85DA-317DE08941E8}"/>
          </ac:grpSpMkLst>
        </pc:grpChg>
        <pc:graphicFrameChg chg="add del mod modGraphic">
          <ac:chgData name="gaet.lembert@gmail.com" userId="9f85e0e3690f99b5" providerId="LiveId" clId="{07DE4E42-D53E-4CDB-B5D8-64F3A869A9F3}" dt="2023-06-06T12:19:08.355" v="3975" actId="478"/>
          <ac:graphicFrameMkLst>
            <pc:docMk/>
            <pc:sldMk cId="375368035" sldId="275"/>
            <ac:graphicFrameMk id="3" creationId="{9F178D68-9817-5236-1268-0235DF266D95}"/>
          </ac:graphicFrameMkLst>
        </pc:graphicFrameChg>
        <pc:graphicFrameChg chg="add mod">
          <ac:chgData name="gaet.lembert@gmail.com" userId="9f85e0e3690f99b5" providerId="LiveId" clId="{07DE4E42-D53E-4CDB-B5D8-64F3A869A9F3}" dt="2023-06-06T12:45:36.255" v="4306" actId="26606"/>
          <ac:graphicFrameMkLst>
            <pc:docMk/>
            <pc:sldMk cId="375368035" sldId="275"/>
            <ac:graphicFrameMk id="18" creationId="{0FBE4E3C-2437-5DD6-1ED7-23B73A8F9658}"/>
          </ac:graphicFrameMkLst>
        </pc:graphicFrameChg>
        <pc:picChg chg="add">
          <ac:chgData name="gaet.lembert@gmail.com" userId="9f85e0e3690f99b5" providerId="LiveId" clId="{07DE4E42-D53E-4CDB-B5D8-64F3A869A9F3}" dt="2023-06-06T12:45:36.255" v="4306" actId="26606"/>
          <ac:picMkLst>
            <pc:docMk/>
            <pc:sldMk cId="375368035" sldId="275"/>
            <ac:picMk id="67" creationId="{1B17CCE2-CEEF-40CA-8C4D-0DC2DCA78A23}"/>
          </ac:picMkLst>
        </pc:picChg>
      </pc:sldChg>
      <pc:sldChg chg="addSp delSp modSp new mod">
        <pc:chgData name="gaet.lembert@gmail.com" userId="9f85e0e3690f99b5" providerId="LiveId" clId="{07DE4E42-D53E-4CDB-B5D8-64F3A869A9F3}" dt="2023-06-06T13:56:51.950" v="5208" actId="20577"/>
        <pc:sldMkLst>
          <pc:docMk/>
          <pc:sldMk cId="470697552" sldId="276"/>
        </pc:sldMkLst>
        <pc:spChg chg="mod">
          <ac:chgData name="gaet.lembert@gmail.com" userId="9f85e0e3690f99b5" providerId="LiveId" clId="{07DE4E42-D53E-4CDB-B5D8-64F3A869A9F3}" dt="2023-06-05T14:21:50.083" v="3018" actId="20577"/>
          <ac:spMkLst>
            <pc:docMk/>
            <pc:sldMk cId="470697552" sldId="276"/>
            <ac:spMk id="2" creationId="{70C0A93C-F639-B591-30D7-B89E668F62E4}"/>
          </ac:spMkLst>
        </pc:spChg>
        <pc:spChg chg="del">
          <ac:chgData name="gaet.lembert@gmail.com" userId="9f85e0e3690f99b5" providerId="LiveId" clId="{07DE4E42-D53E-4CDB-B5D8-64F3A869A9F3}" dt="2023-06-05T14:23:15.285" v="3045" actId="478"/>
          <ac:spMkLst>
            <pc:docMk/>
            <pc:sldMk cId="470697552" sldId="276"/>
            <ac:spMk id="3" creationId="{14195F92-1455-6213-2305-5AA40574319D}"/>
          </ac:spMkLst>
        </pc:spChg>
        <pc:spChg chg="add mod">
          <ac:chgData name="gaet.lembert@gmail.com" userId="9f85e0e3690f99b5" providerId="LiveId" clId="{07DE4E42-D53E-4CDB-B5D8-64F3A869A9F3}" dt="2023-06-06T13:48:33.348" v="5076" actId="20577"/>
          <ac:spMkLst>
            <pc:docMk/>
            <pc:sldMk cId="470697552" sldId="276"/>
            <ac:spMk id="3" creationId="{31515BD3-175E-8FB2-D553-52220A06292B}"/>
          </ac:spMkLst>
        </pc:spChg>
        <pc:spChg chg="add mod">
          <ac:chgData name="gaet.lembert@gmail.com" userId="9f85e0e3690f99b5" providerId="LiveId" clId="{07DE4E42-D53E-4CDB-B5D8-64F3A869A9F3}" dt="2023-06-06T13:40:35.061" v="5040" actId="1076"/>
          <ac:spMkLst>
            <pc:docMk/>
            <pc:sldMk cId="470697552" sldId="276"/>
            <ac:spMk id="5" creationId="{192B2D97-E22E-FEA7-1377-597D866861AD}"/>
          </ac:spMkLst>
        </pc:spChg>
        <pc:spChg chg="add mod">
          <ac:chgData name="gaet.lembert@gmail.com" userId="9f85e0e3690f99b5" providerId="LiveId" clId="{07DE4E42-D53E-4CDB-B5D8-64F3A869A9F3}" dt="2023-06-06T13:40:24.863" v="5039" actId="1076"/>
          <ac:spMkLst>
            <pc:docMk/>
            <pc:sldMk cId="470697552" sldId="276"/>
            <ac:spMk id="6" creationId="{6BC762E2-F864-00E6-66DC-1D67474E0AED}"/>
          </ac:spMkLst>
        </pc:spChg>
        <pc:spChg chg="add del mod">
          <ac:chgData name="gaet.lembert@gmail.com" userId="9f85e0e3690f99b5" providerId="LiveId" clId="{07DE4E42-D53E-4CDB-B5D8-64F3A869A9F3}" dt="2023-06-06T13:48:10.325" v="5075" actId="478"/>
          <ac:spMkLst>
            <pc:docMk/>
            <pc:sldMk cId="470697552" sldId="276"/>
            <ac:spMk id="7" creationId="{41A71BBC-4F9E-D5BC-864B-F58891211D6C}"/>
          </ac:spMkLst>
        </pc:spChg>
        <pc:spChg chg="add mod">
          <ac:chgData name="gaet.lembert@gmail.com" userId="9f85e0e3690f99b5" providerId="LiveId" clId="{07DE4E42-D53E-4CDB-B5D8-64F3A869A9F3}" dt="2023-06-06T13:56:51.950" v="5208" actId="20577"/>
          <ac:spMkLst>
            <pc:docMk/>
            <pc:sldMk cId="470697552" sldId="276"/>
            <ac:spMk id="8" creationId="{59A4B6AD-63C8-FE71-967D-9B2EFF5E104B}"/>
          </ac:spMkLst>
        </pc:spChg>
      </pc:sldChg>
      <pc:sldChg chg="addSp delSp modSp new mod">
        <pc:chgData name="gaet.lembert@gmail.com" userId="9f85e0e3690f99b5" providerId="LiveId" clId="{07DE4E42-D53E-4CDB-B5D8-64F3A869A9F3}" dt="2023-06-07T14:31:49.180" v="7705" actId="1076"/>
        <pc:sldMkLst>
          <pc:docMk/>
          <pc:sldMk cId="4199695936" sldId="277"/>
        </pc:sldMkLst>
        <pc:spChg chg="mod">
          <ac:chgData name="gaet.lembert@gmail.com" userId="9f85e0e3690f99b5" providerId="LiveId" clId="{07DE4E42-D53E-4CDB-B5D8-64F3A869A9F3}" dt="2023-06-05T14:21:23.060" v="2969" actId="20577"/>
          <ac:spMkLst>
            <pc:docMk/>
            <pc:sldMk cId="4199695936" sldId="277"/>
            <ac:spMk id="2" creationId="{E02F01D1-7640-6DB3-2379-4AB81F675A9F}"/>
          </ac:spMkLst>
        </pc:spChg>
        <pc:spChg chg="del">
          <ac:chgData name="gaet.lembert@gmail.com" userId="9f85e0e3690f99b5" providerId="LiveId" clId="{07DE4E42-D53E-4CDB-B5D8-64F3A869A9F3}" dt="2023-06-05T14:33:24.128" v="3165" actId="478"/>
          <ac:spMkLst>
            <pc:docMk/>
            <pc:sldMk cId="4199695936" sldId="277"/>
            <ac:spMk id="3" creationId="{186991B5-3182-C6BB-8B82-FB21E7D6D7EA}"/>
          </ac:spMkLst>
        </pc:spChg>
        <pc:spChg chg="add mod">
          <ac:chgData name="gaet.lembert@gmail.com" userId="9f85e0e3690f99b5" providerId="LiveId" clId="{07DE4E42-D53E-4CDB-B5D8-64F3A869A9F3}" dt="2023-06-07T12:13:23.056" v="7130" actId="1076"/>
          <ac:spMkLst>
            <pc:docMk/>
            <pc:sldMk cId="4199695936" sldId="277"/>
            <ac:spMk id="3" creationId="{DB1E6574-E675-F053-0F74-ADD11C71FB31}"/>
          </ac:spMkLst>
        </pc:spChg>
        <pc:spChg chg="add mod">
          <ac:chgData name="gaet.lembert@gmail.com" userId="9f85e0e3690f99b5" providerId="LiveId" clId="{07DE4E42-D53E-4CDB-B5D8-64F3A869A9F3}" dt="2023-06-07T12:12:30.434" v="7129" actId="20577"/>
          <ac:spMkLst>
            <pc:docMk/>
            <pc:sldMk cId="4199695936" sldId="277"/>
            <ac:spMk id="5" creationId="{DA8FCFE6-EEFF-B53F-E10C-18C73B3813ED}"/>
          </ac:spMkLst>
        </pc:spChg>
        <pc:spChg chg="add del mod">
          <ac:chgData name="gaet.lembert@gmail.com" userId="9f85e0e3690f99b5" providerId="LiveId" clId="{07DE4E42-D53E-4CDB-B5D8-64F3A869A9F3}" dt="2023-06-07T13:53:57.215" v="7462" actId="478"/>
          <ac:spMkLst>
            <pc:docMk/>
            <pc:sldMk cId="4199695936" sldId="277"/>
            <ac:spMk id="6" creationId="{927A0831-10C8-345B-51DE-154BC78B9B29}"/>
          </ac:spMkLst>
        </pc:spChg>
        <pc:spChg chg="add del mod">
          <ac:chgData name="gaet.lembert@gmail.com" userId="9f85e0e3690f99b5" providerId="LiveId" clId="{07DE4E42-D53E-4CDB-B5D8-64F3A869A9F3}" dt="2023-06-07T13:53:53.157" v="7461" actId="478"/>
          <ac:spMkLst>
            <pc:docMk/>
            <pc:sldMk cId="4199695936" sldId="277"/>
            <ac:spMk id="7" creationId="{D9C34908-CD65-5F77-BB3B-FD1D8CBABA9C}"/>
          </ac:spMkLst>
        </pc:spChg>
        <pc:spChg chg="add mod">
          <ac:chgData name="gaet.lembert@gmail.com" userId="9f85e0e3690f99b5" providerId="LiveId" clId="{07DE4E42-D53E-4CDB-B5D8-64F3A869A9F3}" dt="2023-06-07T14:29:02.646" v="7648" actId="1076"/>
          <ac:spMkLst>
            <pc:docMk/>
            <pc:sldMk cId="4199695936" sldId="277"/>
            <ac:spMk id="8" creationId="{F20D436C-95F2-9FF7-F6D0-8359DD3942BC}"/>
          </ac:spMkLst>
        </pc:spChg>
        <pc:spChg chg="add mod">
          <ac:chgData name="gaet.lembert@gmail.com" userId="9f85e0e3690f99b5" providerId="LiveId" clId="{07DE4E42-D53E-4CDB-B5D8-64F3A869A9F3}" dt="2023-06-07T14:31:04.466" v="7686" actId="1076"/>
          <ac:spMkLst>
            <pc:docMk/>
            <pc:sldMk cId="4199695936" sldId="277"/>
            <ac:spMk id="9" creationId="{BAEF2F2F-B09F-4878-C7AD-9F9280509F9B}"/>
          </ac:spMkLst>
        </pc:spChg>
        <pc:spChg chg="add mod">
          <ac:chgData name="gaet.lembert@gmail.com" userId="9f85e0e3690f99b5" providerId="LiveId" clId="{07DE4E42-D53E-4CDB-B5D8-64F3A869A9F3}" dt="2023-06-07T14:31:49.180" v="7705" actId="1076"/>
          <ac:spMkLst>
            <pc:docMk/>
            <pc:sldMk cId="4199695936" sldId="277"/>
            <ac:spMk id="10" creationId="{925A8508-8CE6-B71C-4760-24A31513E2D4}"/>
          </ac:spMkLst>
        </pc:spChg>
        <pc:spChg chg="add del mod">
          <ac:chgData name="gaet.lembert@gmail.com" userId="9f85e0e3690f99b5" providerId="LiveId" clId="{07DE4E42-D53E-4CDB-B5D8-64F3A869A9F3}" dt="2023-06-07T14:31:18.730" v="7692" actId="22"/>
          <ac:spMkLst>
            <pc:docMk/>
            <pc:sldMk cId="4199695936" sldId="277"/>
            <ac:spMk id="12" creationId="{18FD063C-9548-4026-8FCA-64777FABCF31}"/>
          </ac:spMkLst>
        </pc:spChg>
      </pc:sldChg>
      <pc:sldChg chg="delSp modSp new del mod">
        <pc:chgData name="gaet.lembert@gmail.com" userId="9f85e0e3690f99b5" providerId="LiveId" clId="{07DE4E42-D53E-4CDB-B5D8-64F3A869A9F3}" dt="2023-06-07T12:25:08.529" v="7295" actId="2696"/>
        <pc:sldMkLst>
          <pc:docMk/>
          <pc:sldMk cId="4029928555" sldId="278"/>
        </pc:sldMkLst>
        <pc:spChg chg="mod">
          <ac:chgData name="gaet.lembert@gmail.com" userId="9f85e0e3690f99b5" providerId="LiveId" clId="{07DE4E42-D53E-4CDB-B5D8-64F3A869A9F3}" dt="2023-06-05T14:22:03.580" v="3043" actId="20577"/>
          <ac:spMkLst>
            <pc:docMk/>
            <pc:sldMk cId="4029928555" sldId="278"/>
            <ac:spMk id="2" creationId="{95FA5155-354A-04E3-7C50-93347D42EA67}"/>
          </ac:spMkLst>
        </pc:spChg>
        <pc:spChg chg="del">
          <ac:chgData name="gaet.lembert@gmail.com" userId="9f85e0e3690f99b5" providerId="LiveId" clId="{07DE4E42-D53E-4CDB-B5D8-64F3A869A9F3}" dt="2023-06-05T14:39:10.558" v="3543" actId="478"/>
          <ac:spMkLst>
            <pc:docMk/>
            <pc:sldMk cId="4029928555" sldId="278"/>
            <ac:spMk id="3" creationId="{75664C76-75C1-6F41-D83E-608B16740D5F}"/>
          </ac:spMkLst>
        </pc:spChg>
      </pc:sldChg>
      <pc:sldChg chg="addSp delSp modSp new mod">
        <pc:chgData name="gaet.lembert@gmail.com" userId="9f85e0e3690f99b5" providerId="LiveId" clId="{07DE4E42-D53E-4CDB-B5D8-64F3A869A9F3}" dt="2023-06-07T11:59:44.522" v="7024" actId="20577"/>
        <pc:sldMkLst>
          <pc:docMk/>
          <pc:sldMk cId="3144426664" sldId="279"/>
        </pc:sldMkLst>
        <pc:spChg chg="mod">
          <ac:chgData name="gaet.lembert@gmail.com" userId="9f85e0e3690f99b5" providerId="LiveId" clId="{07DE4E42-D53E-4CDB-B5D8-64F3A869A9F3}" dt="2023-06-05T14:23:59.587" v="3069" actId="20577"/>
          <ac:spMkLst>
            <pc:docMk/>
            <pc:sldMk cId="3144426664" sldId="279"/>
            <ac:spMk id="2" creationId="{94A9A111-81EC-DC29-2E69-28F3B7DC6F44}"/>
          </ac:spMkLst>
        </pc:spChg>
        <pc:spChg chg="del">
          <ac:chgData name="gaet.lembert@gmail.com" userId="9f85e0e3690f99b5" providerId="LiveId" clId="{07DE4E42-D53E-4CDB-B5D8-64F3A869A9F3}" dt="2023-06-05T14:24:23.548" v="3089" actId="478"/>
          <ac:spMkLst>
            <pc:docMk/>
            <pc:sldMk cId="3144426664" sldId="279"/>
            <ac:spMk id="3" creationId="{C312BBCA-A545-FD12-6F1B-7AA08E74B6A3}"/>
          </ac:spMkLst>
        </pc:spChg>
        <pc:spChg chg="add mod">
          <ac:chgData name="gaet.lembert@gmail.com" userId="9f85e0e3690f99b5" providerId="LiveId" clId="{07DE4E42-D53E-4CDB-B5D8-64F3A869A9F3}" dt="2023-06-07T10:07:34.328" v="6560" actId="20577"/>
          <ac:spMkLst>
            <pc:docMk/>
            <pc:sldMk cId="3144426664" sldId="279"/>
            <ac:spMk id="5" creationId="{592BD186-3D4C-8556-51B3-33E83B17DEC6}"/>
          </ac:spMkLst>
        </pc:spChg>
        <pc:spChg chg="add del mod">
          <ac:chgData name="gaet.lembert@gmail.com" userId="9f85e0e3690f99b5" providerId="LiveId" clId="{07DE4E42-D53E-4CDB-B5D8-64F3A869A9F3}" dt="2023-06-05T14:24:35.821" v="3092"/>
          <ac:spMkLst>
            <pc:docMk/>
            <pc:sldMk cId="3144426664" sldId="279"/>
            <ac:spMk id="5" creationId="{FF4C9C78-5ADE-01AA-BD2C-C2518BF4D09A}"/>
          </ac:spMkLst>
        </pc:spChg>
        <pc:spChg chg="add mod">
          <ac:chgData name="gaet.lembert@gmail.com" userId="9f85e0e3690f99b5" providerId="LiveId" clId="{07DE4E42-D53E-4CDB-B5D8-64F3A869A9F3}" dt="2023-06-07T10:05:13.982" v="6530" actId="6549"/>
          <ac:spMkLst>
            <pc:docMk/>
            <pc:sldMk cId="3144426664" sldId="279"/>
            <ac:spMk id="6" creationId="{97D3C99F-343C-72DA-D4FB-2B35028EFF92}"/>
          </ac:spMkLst>
        </pc:spChg>
        <pc:spChg chg="add mod">
          <ac:chgData name="gaet.lembert@gmail.com" userId="9f85e0e3690f99b5" providerId="LiveId" clId="{07DE4E42-D53E-4CDB-B5D8-64F3A869A9F3}" dt="2023-06-07T11:59:44.522" v="7024" actId="20577"/>
          <ac:spMkLst>
            <pc:docMk/>
            <pc:sldMk cId="3144426664" sldId="279"/>
            <ac:spMk id="7" creationId="{4AD663BA-1404-B7E0-BA0C-E330B70956F0}"/>
          </ac:spMkLst>
        </pc:spChg>
      </pc:sldChg>
      <pc:sldChg chg="addSp delSp modSp new mod">
        <pc:chgData name="gaet.lembert@gmail.com" userId="9f85e0e3690f99b5" providerId="LiveId" clId="{07DE4E42-D53E-4CDB-B5D8-64F3A869A9F3}" dt="2023-06-07T11:58:46.092" v="6986" actId="1076"/>
        <pc:sldMkLst>
          <pc:docMk/>
          <pc:sldMk cId="2069919596" sldId="280"/>
        </pc:sldMkLst>
        <pc:spChg chg="mod">
          <ac:chgData name="gaet.lembert@gmail.com" userId="9f85e0e3690f99b5" providerId="LiveId" clId="{07DE4E42-D53E-4CDB-B5D8-64F3A869A9F3}" dt="2023-06-05T14:24:09.258" v="3088" actId="20577"/>
          <ac:spMkLst>
            <pc:docMk/>
            <pc:sldMk cId="2069919596" sldId="280"/>
            <ac:spMk id="2" creationId="{C772C6D7-22E1-9AB6-9922-D2A934FE7F48}"/>
          </ac:spMkLst>
        </pc:spChg>
        <pc:spChg chg="del">
          <ac:chgData name="gaet.lembert@gmail.com" userId="9f85e0e3690f99b5" providerId="LiveId" clId="{07DE4E42-D53E-4CDB-B5D8-64F3A869A9F3}" dt="2023-06-05T14:37:23.748" v="3399" actId="478"/>
          <ac:spMkLst>
            <pc:docMk/>
            <pc:sldMk cId="2069919596" sldId="280"/>
            <ac:spMk id="3" creationId="{4D2BDCB9-B2EB-C4DB-E813-6E50D76FB247}"/>
          </ac:spMkLst>
        </pc:spChg>
        <pc:spChg chg="add mod">
          <ac:chgData name="gaet.lembert@gmail.com" userId="9f85e0e3690f99b5" providerId="LiveId" clId="{07DE4E42-D53E-4CDB-B5D8-64F3A869A9F3}" dt="2023-06-07T11:43:24.377" v="6849" actId="1076"/>
          <ac:spMkLst>
            <pc:docMk/>
            <pc:sldMk cId="2069919596" sldId="280"/>
            <ac:spMk id="3" creationId="{7A478063-D9FB-BD96-2752-627A7988304C}"/>
          </ac:spMkLst>
        </pc:spChg>
        <pc:spChg chg="add mod">
          <ac:chgData name="gaet.lembert@gmail.com" userId="9f85e0e3690f99b5" providerId="LiveId" clId="{07DE4E42-D53E-4CDB-B5D8-64F3A869A9F3}" dt="2023-06-07T11:56:45.961" v="6969" actId="20577"/>
          <ac:spMkLst>
            <pc:docMk/>
            <pc:sldMk cId="2069919596" sldId="280"/>
            <ac:spMk id="5" creationId="{56518A9E-B289-62D9-B32F-9F7821B20A5D}"/>
          </ac:spMkLst>
        </pc:spChg>
        <pc:spChg chg="add del mod">
          <ac:chgData name="gaet.lembert@gmail.com" userId="9f85e0e3690f99b5" providerId="LiveId" clId="{07DE4E42-D53E-4CDB-B5D8-64F3A869A9F3}" dt="2023-06-05T14:38:49.717" v="3542"/>
          <ac:spMkLst>
            <pc:docMk/>
            <pc:sldMk cId="2069919596" sldId="280"/>
            <ac:spMk id="5" creationId="{7E0F68E5-CB17-FFD9-0E74-BD04C692DE54}"/>
          </ac:spMkLst>
        </pc:spChg>
        <pc:spChg chg="add mod">
          <ac:chgData name="gaet.lembert@gmail.com" userId="9f85e0e3690f99b5" providerId="LiveId" clId="{07DE4E42-D53E-4CDB-B5D8-64F3A869A9F3}" dt="2023-06-05T14:38:48.728" v="3540" actId="1076"/>
          <ac:spMkLst>
            <pc:docMk/>
            <pc:sldMk cId="2069919596" sldId="280"/>
            <ac:spMk id="6" creationId="{F6CAAF08-0BEC-5C33-10AB-2EFDD938E0DE}"/>
          </ac:spMkLst>
        </pc:spChg>
        <pc:spChg chg="add mod">
          <ac:chgData name="gaet.lembert@gmail.com" userId="9f85e0e3690f99b5" providerId="LiveId" clId="{07DE4E42-D53E-4CDB-B5D8-64F3A869A9F3}" dt="2023-06-07T11:56:06.808" v="6961" actId="1076"/>
          <ac:spMkLst>
            <pc:docMk/>
            <pc:sldMk cId="2069919596" sldId="280"/>
            <ac:spMk id="7" creationId="{9434F8D6-6D83-780D-1364-E79ABFB1531D}"/>
          </ac:spMkLst>
        </pc:spChg>
        <pc:spChg chg="add mod">
          <ac:chgData name="gaet.lembert@gmail.com" userId="9f85e0e3690f99b5" providerId="LiveId" clId="{07DE4E42-D53E-4CDB-B5D8-64F3A869A9F3}" dt="2023-06-07T11:58:46.092" v="6986" actId="1076"/>
          <ac:spMkLst>
            <pc:docMk/>
            <pc:sldMk cId="2069919596" sldId="280"/>
            <ac:spMk id="8" creationId="{B135600C-3D27-A112-98A7-FDBB0139D595}"/>
          </ac:spMkLst>
        </pc:spChg>
      </pc:sldChg>
      <pc:sldChg chg="addSp delSp modSp new mod modClrScheme chgLayout">
        <pc:chgData name="gaet.lembert@gmail.com" userId="9f85e0e3690f99b5" providerId="LiveId" clId="{07DE4E42-D53E-4CDB-B5D8-64F3A869A9F3}" dt="2023-06-07T12:42:48.050" v="7343" actId="20577"/>
        <pc:sldMkLst>
          <pc:docMk/>
          <pc:sldMk cId="4005753602" sldId="281"/>
        </pc:sldMkLst>
        <pc:spChg chg="add mod">
          <ac:chgData name="gaet.lembert@gmail.com" userId="9f85e0e3690f99b5" providerId="LiveId" clId="{07DE4E42-D53E-4CDB-B5D8-64F3A869A9F3}" dt="2023-06-07T12:42:48.050" v="7343" actId="20577"/>
          <ac:spMkLst>
            <pc:docMk/>
            <pc:sldMk cId="4005753602" sldId="281"/>
            <ac:spMk id="2" creationId="{480B17E2-02EA-A6A5-8C3D-B79A2CFD0B53}"/>
          </ac:spMkLst>
        </pc:spChg>
        <pc:spChg chg="del">
          <ac:chgData name="gaet.lembert@gmail.com" userId="9f85e0e3690f99b5" providerId="LiveId" clId="{07DE4E42-D53E-4CDB-B5D8-64F3A869A9F3}" dt="2023-06-06T13:43:58.447" v="5043" actId="478"/>
          <ac:spMkLst>
            <pc:docMk/>
            <pc:sldMk cId="4005753602" sldId="281"/>
            <ac:spMk id="2" creationId="{8AAC0929-A754-F284-76B4-C47097E256EA}"/>
          </ac:spMkLst>
        </pc:spChg>
        <pc:spChg chg="add del mod">
          <ac:chgData name="gaet.lembert@gmail.com" userId="9f85e0e3690f99b5" providerId="LiveId" clId="{07DE4E42-D53E-4CDB-B5D8-64F3A869A9F3}" dt="2023-06-07T09:46:03.453" v="6308"/>
          <ac:spMkLst>
            <pc:docMk/>
            <pc:sldMk cId="4005753602" sldId="281"/>
            <ac:spMk id="3" creationId="{94937652-DDC2-BCD8-CCC5-50A9CF73F280}"/>
          </ac:spMkLst>
        </pc:spChg>
        <pc:spChg chg="del">
          <ac:chgData name="gaet.lembert@gmail.com" userId="9f85e0e3690f99b5" providerId="LiveId" clId="{07DE4E42-D53E-4CDB-B5D8-64F3A869A9F3}" dt="2023-06-06T13:43:56.591" v="5042" actId="478"/>
          <ac:spMkLst>
            <pc:docMk/>
            <pc:sldMk cId="4005753602" sldId="281"/>
            <ac:spMk id="3" creationId="{C5D3C5A4-6568-58F2-6250-897FC34FCA90}"/>
          </ac:spMkLst>
        </pc:spChg>
        <pc:spChg chg="mod ord">
          <ac:chgData name="gaet.lembert@gmail.com" userId="9f85e0e3690f99b5" providerId="LiveId" clId="{07DE4E42-D53E-4CDB-B5D8-64F3A869A9F3}" dt="2023-06-06T13:55:50.997" v="5165" actId="700"/>
          <ac:spMkLst>
            <pc:docMk/>
            <pc:sldMk cId="4005753602" sldId="281"/>
            <ac:spMk id="4" creationId="{23445EC2-DFF7-34DD-FCDC-20DE4206CB78}"/>
          </ac:spMkLst>
        </pc:spChg>
        <pc:spChg chg="add mod ord">
          <ac:chgData name="gaet.lembert@gmail.com" userId="9f85e0e3690f99b5" providerId="LiveId" clId="{07DE4E42-D53E-4CDB-B5D8-64F3A869A9F3}" dt="2023-06-06T13:56:04.844" v="5203" actId="20577"/>
          <ac:spMkLst>
            <pc:docMk/>
            <pc:sldMk cId="4005753602" sldId="281"/>
            <ac:spMk id="5" creationId="{7516130E-3140-ED4A-3858-E43E687E294B}"/>
          </ac:spMkLst>
        </pc:spChg>
        <pc:spChg chg="add mod">
          <ac:chgData name="gaet.lembert@gmail.com" userId="9f85e0e3690f99b5" providerId="LiveId" clId="{07DE4E42-D53E-4CDB-B5D8-64F3A869A9F3}" dt="2023-06-06T13:58:40.506" v="5236" actId="1076"/>
          <ac:spMkLst>
            <pc:docMk/>
            <pc:sldMk cId="4005753602" sldId="281"/>
            <ac:spMk id="6" creationId="{1EE10211-FB40-1853-E902-3256FD71D85B}"/>
          </ac:spMkLst>
        </pc:spChg>
        <pc:spChg chg="add mod">
          <ac:chgData name="gaet.lembert@gmail.com" userId="9f85e0e3690f99b5" providerId="LiveId" clId="{07DE4E42-D53E-4CDB-B5D8-64F3A869A9F3}" dt="2023-06-06T13:58:49.890" v="5237" actId="1076"/>
          <ac:spMkLst>
            <pc:docMk/>
            <pc:sldMk cId="4005753602" sldId="281"/>
            <ac:spMk id="7" creationId="{447D4C65-A401-C9B3-E4FE-A69144DD01DF}"/>
          </ac:spMkLst>
        </pc:spChg>
        <pc:spChg chg="add mod">
          <ac:chgData name="gaet.lembert@gmail.com" userId="9f85e0e3690f99b5" providerId="LiveId" clId="{07DE4E42-D53E-4CDB-B5D8-64F3A869A9F3}" dt="2023-06-06T14:08:35.004" v="5242" actId="1076"/>
          <ac:spMkLst>
            <pc:docMk/>
            <pc:sldMk cId="4005753602" sldId="281"/>
            <ac:spMk id="8" creationId="{79532614-C55F-4C02-CBE7-69D115322950}"/>
          </ac:spMkLst>
        </pc:spChg>
        <pc:spChg chg="add del mod">
          <ac:chgData name="gaet.lembert@gmail.com" userId="9f85e0e3690f99b5" providerId="LiveId" clId="{07DE4E42-D53E-4CDB-B5D8-64F3A869A9F3}" dt="2023-06-06T14:32:36.426" v="5318" actId="478"/>
          <ac:spMkLst>
            <pc:docMk/>
            <pc:sldMk cId="4005753602" sldId="281"/>
            <ac:spMk id="9" creationId="{5E380936-2F9C-6D54-9573-99419D9A2102}"/>
          </ac:spMkLst>
        </pc:spChg>
        <pc:spChg chg="add mod">
          <ac:chgData name="gaet.lembert@gmail.com" userId="9f85e0e3690f99b5" providerId="LiveId" clId="{07DE4E42-D53E-4CDB-B5D8-64F3A869A9F3}" dt="2023-06-07T09:40:56.391" v="6204" actId="20577"/>
          <ac:spMkLst>
            <pc:docMk/>
            <pc:sldMk cId="4005753602" sldId="281"/>
            <ac:spMk id="10" creationId="{EA23A4DD-7B39-2FA5-9A10-1E608064DDC8}"/>
          </ac:spMkLst>
        </pc:spChg>
      </pc:sldChg>
      <pc:sldChg chg="addSp modSp new mod">
        <pc:chgData name="gaet.lembert@gmail.com" userId="9f85e0e3690f99b5" providerId="LiveId" clId="{07DE4E42-D53E-4CDB-B5D8-64F3A869A9F3}" dt="2023-06-07T09:52:27.139" v="6369" actId="1076"/>
        <pc:sldMkLst>
          <pc:docMk/>
          <pc:sldMk cId="4139448615" sldId="282"/>
        </pc:sldMkLst>
        <pc:spChg chg="mod">
          <ac:chgData name="gaet.lembert@gmail.com" userId="9f85e0e3690f99b5" providerId="LiveId" clId="{07DE4E42-D53E-4CDB-B5D8-64F3A869A9F3}" dt="2023-06-07T09:50:34.656" v="6350" actId="20577"/>
          <ac:spMkLst>
            <pc:docMk/>
            <pc:sldMk cId="4139448615" sldId="282"/>
            <ac:spMk id="2" creationId="{D6C721AF-DBFF-573B-98D1-24C0BA5F4C40}"/>
          </ac:spMkLst>
        </pc:spChg>
        <pc:spChg chg="add mod">
          <ac:chgData name="gaet.lembert@gmail.com" userId="9f85e0e3690f99b5" providerId="LiveId" clId="{07DE4E42-D53E-4CDB-B5D8-64F3A869A9F3}" dt="2023-06-07T09:52:27.139" v="6369" actId="1076"/>
          <ac:spMkLst>
            <pc:docMk/>
            <pc:sldMk cId="4139448615" sldId="282"/>
            <ac:spMk id="4" creationId="{55F41624-02CD-93F1-2069-EBB06C5C5990}"/>
          </ac:spMkLst>
        </pc:spChg>
      </pc:sldChg>
      <pc:sldChg chg="new del">
        <pc:chgData name="gaet.lembert@gmail.com" userId="9f85e0e3690f99b5" providerId="LiveId" clId="{07DE4E42-D53E-4CDB-B5D8-64F3A869A9F3}" dt="2023-06-07T12:01:26.938" v="7026" actId="2696"/>
        <pc:sldMkLst>
          <pc:docMk/>
          <pc:sldMk cId="3322472341" sldId="283"/>
        </pc:sldMkLst>
      </pc:sldChg>
      <pc:sldChg chg="addSp delSp modSp add mod">
        <pc:chgData name="gaet.lembert@gmail.com" userId="9f85e0e3690f99b5" providerId="LiveId" clId="{07DE4E42-D53E-4CDB-B5D8-64F3A869A9F3}" dt="2023-06-07T12:56:25.703" v="7446" actId="1076"/>
        <pc:sldMkLst>
          <pc:docMk/>
          <pc:sldMk cId="3921505013" sldId="283"/>
        </pc:sldMkLst>
        <pc:spChg chg="del">
          <ac:chgData name="gaet.lembert@gmail.com" userId="9f85e0e3690f99b5" providerId="LiveId" clId="{07DE4E42-D53E-4CDB-B5D8-64F3A869A9F3}" dt="2023-06-07T12:03:08.742" v="7046" actId="478"/>
          <ac:spMkLst>
            <pc:docMk/>
            <pc:sldMk cId="3921505013" sldId="283"/>
            <ac:spMk id="2" creationId="{480B17E2-02EA-A6A5-8C3D-B79A2CFD0B53}"/>
          </ac:spMkLst>
        </pc:spChg>
        <pc:spChg chg="add del mod">
          <ac:chgData name="gaet.lembert@gmail.com" userId="9f85e0e3690f99b5" providerId="LiveId" clId="{07DE4E42-D53E-4CDB-B5D8-64F3A869A9F3}" dt="2023-06-07T12:26:25.945" v="7296" actId="478"/>
          <ac:spMkLst>
            <pc:docMk/>
            <pc:sldMk cId="3921505013" sldId="283"/>
            <ac:spMk id="3" creationId="{B6FE4487-1AA1-071B-7EA7-FAC9247AA26D}"/>
          </ac:spMkLst>
        </pc:spChg>
        <pc:spChg chg="mod">
          <ac:chgData name="gaet.lembert@gmail.com" userId="9f85e0e3690f99b5" providerId="LiveId" clId="{07DE4E42-D53E-4CDB-B5D8-64F3A869A9F3}" dt="2023-06-07T12:01:55.591" v="7033" actId="20577"/>
          <ac:spMkLst>
            <pc:docMk/>
            <pc:sldMk cId="3921505013" sldId="283"/>
            <ac:spMk id="6" creationId="{1EE10211-FB40-1853-E902-3256FD71D85B}"/>
          </ac:spMkLst>
        </pc:spChg>
        <pc:spChg chg="mod">
          <ac:chgData name="gaet.lembert@gmail.com" userId="9f85e0e3690f99b5" providerId="LiveId" clId="{07DE4E42-D53E-4CDB-B5D8-64F3A869A9F3}" dt="2023-06-07T12:02:04.328" v="7039" actId="20577"/>
          <ac:spMkLst>
            <pc:docMk/>
            <pc:sldMk cId="3921505013" sldId="283"/>
            <ac:spMk id="7" creationId="{447D4C65-A401-C9B3-E4FE-A69144DD01DF}"/>
          </ac:spMkLst>
        </pc:spChg>
        <pc:spChg chg="mod">
          <ac:chgData name="gaet.lembert@gmail.com" userId="9f85e0e3690f99b5" providerId="LiveId" clId="{07DE4E42-D53E-4CDB-B5D8-64F3A869A9F3}" dt="2023-06-07T12:02:19.041" v="7045" actId="20577"/>
          <ac:spMkLst>
            <pc:docMk/>
            <pc:sldMk cId="3921505013" sldId="283"/>
            <ac:spMk id="8" creationId="{79532614-C55F-4C02-CBE7-69D115322950}"/>
          </ac:spMkLst>
        </pc:spChg>
        <pc:spChg chg="add del mod">
          <ac:chgData name="gaet.lembert@gmail.com" userId="9f85e0e3690f99b5" providerId="LiveId" clId="{07DE4E42-D53E-4CDB-B5D8-64F3A869A9F3}" dt="2023-06-07T12:19:50.577" v="7215"/>
          <ac:spMkLst>
            <pc:docMk/>
            <pc:sldMk cId="3921505013" sldId="283"/>
            <ac:spMk id="9" creationId="{7E9177B6-02CE-BE5E-D083-26E3F274F533}"/>
          </ac:spMkLst>
        </pc:spChg>
        <pc:spChg chg="mod">
          <ac:chgData name="gaet.lembert@gmail.com" userId="9f85e0e3690f99b5" providerId="LiveId" clId="{07DE4E42-D53E-4CDB-B5D8-64F3A869A9F3}" dt="2023-06-07T12:03:19.117" v="7051" actId="20577"/>
          <ac:spMkLst>
            <pc:docMk/>
            <pc:sldMk cId="3921505013" sldId="283"/>
            <ac:spMk id="10" creationId="{EA23A4DD-7B39-2FA5-9A10-1E608064DDC8}"/>
          </ac:spMkLst>
        </pc:spChg>
        <pc:spChg chg="add del mod">
          <ac:chgData name="gaet.lembert@gmail.com" userId="9f85e0e3690f99b5" providerId="LiveId" clId="{07DE4E42-D53E-4CDB-B5D8-64F3A869A9F3}" dt="2023-06-07T12:26:25.945" v="7296" actId="478"/>
          <ac:spMkLst>
            <pc:docMk/>
            <pc:sldMk cId="3921505013" sldId="283"/>
            <ac:spMk id="11" creationId="{C9F34602-11DB-4DD9-698A-A85E65ABF30D}"/>
          </ac:spMkLst>
        </pc:spChg>
        <pc:spChg chg="add mod">
          <ac:chgData name="gaet.lembert@gmail.com" userId="9f85e0e3690f99b5" providerId="LiveId" clId="{07DE4E42-D53E-4CDB-B5D8-64F3A869A9F3}" dt="2023-06-07T12:26:47.519" v="7302" actId="20577"/>
          <ac:spMkLst>
            <pc:docMk/>
            <pc:sldMk cId="3921505013" sldId="283"/>
            <ac:spMk id="12" creationId="{791EA019-0E70-76D4-991E-486406A85519}"/>
          </ac:spMkLst>
        </pc:spChg>
        <pc:spChg chg="add mod">
          <ac:chgData name="gaet.lembert@gmail.com" userId="9f85e0e3690f99b5" providerId="LiveId" clId="{07DE4E42-D53E-4CDB-B5D8-64F3A869A9F3}" dt="2023-06-07T12:26:57.212" v="7306" actId="20577"/>
          <ac:spMkLst>
            <pc:docMk/>
            <pc:sldMk cId="3921505013" sldId="283"/>
            <ac:spMk id="13" creationId="{F7FA511D-1895-C328-A168-E8ED2C664FE8}"/>
          </ac:spMkLst>
        </pc:spChg>
        <pc:spChg chg="add mod">
          <ac:chgData name="gaet.lembert@gmail.com" userId="9f85e0e3690f99b5" providerId="LiveId" clId="{07DE4E42-D53E-4CDB-B5D8-64F3A869A9F3}" dt="2023-06-07T12:27:04.615" v="7310" actId="20577"/>
          <ac:spMkLst>
            <pc:docMk/>
            <pc:sldMk cId="3921505013" sldId="283"/>
            <ac:spMk id="14" creationId="{06497361-B13A-31B4-0A38-1FD21AB7A271}"/>
          </ac:spMkLst>
        </pc:spChg>
        <pc:spChg chg="add mod">
          <ac:chgData name="gaet.lembert@gmail.com" userId="9f85e0e3690f99b5" providerId="LiveId" clId="{07DE4E42-D53E-4CDB-B5D8-64F3A869A9F3}" dt="2023-06-07T12:27:53.032" v="7341" actId="1076"/>
          <ac:spMkLst>
            <pc:docMk/>
            <pc:sldMk cId="3921505013" sldId="283"/>
            <ac:spMk id="15" creationId="{5AE24855-D4BF-F0EE-8983-AEA1638CCA27}"/>
          </ac:spMkLst>
        </pc:spChg>
        <pc:spChg chg="add mod">
          <ac:chgData name="gaet.lembert@gmail.com" userId="9f85e0e3690f99b5" providerId="LiveId" clId="{07DE4E42-D53E-4CDB-B5D8-64F3A869A9F3}" dt="2023-06-07T12:56:25.703" v="7446" actId="1076"/>
          <ac:spMkLst>
            <pc:docMk/>
            <pc:sldMk cId="3921505013" sldId="283"/>
            <ac:spMk id="16" creationId="{ECF9A789-05CD-E015-94A2-E654F5EEBE55}"/>
          </ac:spMkLst>
        </pc:spChg>
        <pc:spChg chg="add mod">
          <ac:chgData name="gaet.lembert@gmail.com" userId="9f85e0e3690f99b5" providerId="LiveId" clId="{07DE4E42-D53E-4CDB-B5D8-64F3A869A9F3}" dt="2023-06-07T12:56:16.345" v="7445" actId="1076"/>
          <ac:spMkLst>
            <pc:docMk/>
            <pc:sldMk cId="3921505013" sldId="283"/>
            <ac:spMk id="17" creationId="{C6B3E945-BF2C-58FD-0C67-E91D9A37C604}"/>
          </ac:spMkLst>
        </pc:spChg>
      </pc:sldChg>
      <pc:sldChg chg="delSp modSp new del mod">
        <pc:chgData name="gaet.lembert@gmail.com" userId="9f85e0e3690f99b5" providerId="LiveId" clId="{07DE4E42-D53E-4CDB-B5D8-64F3A869A9F3}" dt="2023-06-07T14:29:51.450" v="7649" actId="47"/>
        <pc:sldMkLst>
          <pc:docMk/>
          <pc:sldMk cId="668783182" sldId="284"/>
        </pc:sldMkLst>
        <pc:spChg chg="mod">
          <ac:chgData name="gaet.lembert@gmail.com" userId="9f85e0e3690f99b5" providerId="LiveId" clId="{07DE4E42-D53E-4CDB-B5D8-64F3A869A9F3}" dt="2023-06-07T14:26:59.870" v="7617"/>
          <ac:spMkLst>
            <pc:docMk/>
            <pc:sldMk cId="668783182" sldId="284"/>
            <ac:spMk id="2" creationId="{645E887B-EE77-F99D-8A6B-95B6338393EB}"/>
          </ac:spMkLst>
        </pc:spChg>
        <pc:spChg chg="del">
          <ac:chgData name="gaet.lembert@gmail.com" userId="9f85e0e3690f99b5" providerId="LiveId" clId="{07DE4E42-D53E-4CDB-B5D8-64F3A869A9F3}" dt="2023-06-07T14:27:06.130" v="7618" actId="478"/>
          <ac:spMkLst>
            <pc:docMk/>
            <pc:sldMk cId="668783182" sldId="284"/>
            <ac:spMk id="3" creationId="{C61EF214-8F7A-1E6E-FBB1-5116133E77AD}"/>
          </ac:spMkLst>
        </pc:spChg>
      </pc:sldChg>
      <pc:sldChg chg="addSp delSp modSp add mod">
        <pc:chgData name="gaet.lembert@gmail.com" userId="9f85e0e3690f99b5" providerId="LiveId" clId="{07DE4E42-D53E-4CDB-B5D8-64F3A869A9F3}" dt="2023-06-07T14:41:44.324" v="7949" actId="1076"/>
        <pc:sldMkLst>
          <pc:docMk/>
          <pc:sldMk cId="829353146" sldId="284"/>
        </pc:sldMkLst>
        <pc:spChg chg="mod">
          <ac:chgData name="gaet.lembert@gmail.com" userId="9f85e0e3690f99b5" providerId="LiveId" clId="{07DE4E42-D53E-4CDB-B5D8-64F3A869A9F3}" dt="2023-06-07T14:36:33.447" v="7835" actId="1076"/>
          <ac:spMkLst>
            <pc:docMk/>
            <pc:sldMk cId="829353146" sldId="284"/>
            <ac:spMk id="2" creationId="{70C0A93C-F639-B591-30D7-B89E668F62E4}"/>
          </ac:spMkLst>
        </pc:spChg>
        <pc:spChg chg="del">
          <ac:chgData name="gaet.lembert@gmail.com" userId="9f85e0e3690f99b5" providerId="LiveId" clId="{07DE4E42-D53E-4CDB-B5D8-64F3A869A9F3}" dt="2023-06-07T14:36:30.302" v="7833" actId="478"/>
          <ac:spMkLst>
            <pc:docMk/>
            <pc:sldMk cId="829353146" sldId="284"/>
            <ac:spMk id="3" creationId="{31515BD3-175E-8FB2-D553-52220A06292B}"/>
          </ac:spMkLst>
        </pc:spChg>
        <pc:spChg chg="del">
          <ac:chgData name="gaet.lembert@gmail.com" userId="9f85e0e3690f99b5" providerId="LiveId" clId="{07DE4E42-D53E-4CDB-B5D8-64F3A869A9F3}" dt="2023-06-07T14:36:39.352" v="7836" actId="478"/>
          <ac:spMkLst>
            <pc:docMk/>
            <pc:sldMk cId="829353146" sldId="284"/>
            <ac:spMk id="5" creationId="{192B2D97-E22E-FEA7-1377-597D866861AD}"/>
          </ac:spMkLst>
        </pc:spChg>
        <pc:spChg chg="del">
          <ac:chgData name="gaet.lembert@gmail.com" userId="9f85e0e3690f99b5" providerId="LiveId" clId="{07DE4E42-D53E-4CDB-B5D8-64F3A869A9F3}" dt="2023-06-07T14:36:39.352" v="7836" actId="478"/>
          <ac:spMkLst>
            <pc:docMk/>
            <pc:sldMk cId="829353146" sldId="284"/>
            <ac:spMk id="6" creationId="{6BC762E2-F864-00E6-66DC-1D67474E0AED}"/>
          </ac:spMkLst>
        </pc:spChg>
        <pc:spChg chg="add mod">
          <ac:chgData name="gaet.lembert@gmail.com" userId="9f85e0e3690f99b5" providerId="LiveId" clId="{07DE4E42-D53E-4CDB-B5D8-64F3A869A9F3}" dt="2023-06-07T14:38:20.223" v="7892" actId="1076"/>
          <ac:spMkLst>
            <pc:docMk/>
            <pc:sldMk cId="829353146" sldId="284"/>
            <ac:spMk id="7" creationId="{D4B5B788-5757-3841-5187-75B12C7E3FE2}"/>
          </ac:spMkLst>
        </pc:spChg>
        <pc:spChg chg="del">
          <ac:chgData name="gaet.lembert@gmail.com" userId="9f85e0e3690f99b5" providerId="LiveId" clId="{07DE4E42-D53E-4CDB-B5D8-64F3A869A9F3}" dt="2023-06-07T14:36:39.352" v="7836" actId="478"/>
          <ac:spMkLst>
            <pc:docMk/>
            <pc:sldMk cId="829353146" sldId="284"/>
            <ac:spMk id="8" creationId="{59A4B6AD-63C8-FE71-967D-9B2EFF5E104B}"/>
          </ac:spMkLst>
        </pc:spChg>
        <pc:spChg chg="add mod">
          <ac:chgData name="gaet.lembert@gmail.com" userId="9f85e0e3690f99b5" providerId="LiveId" clId="{07DE4E42-D53E-4CDB-B5D8-64F3A869A9F3}" dt="2023-06-07T14:41:44.324" v="7949" actId="1076"/>
          <ac:spMkLst>
            <pc:docMk/>
            <pc:sldMk cId="829353146" sldId="284"/>
            <ac:spMk id="9" creationId="{75D9F1DF-A066-90A1-CDDE-D0D49228F77D}"/>
          </ac:spMkLst>
        </pc:spChg>
      </pc:sldChg>
    </pc:docChg>
  </pc:docChgLst>
  <pc:docChgLst>
    <pc:chgData name="gaet.lembert@gmail.com" userId="9f85e0e3690f99b5" providerId="LiveId" clId="{196F5ABD-E176-488C-9097-B5828F8BDA69}"/>
    <pc:docChg chg="modSld">
      <pc:chgData name="gaet.lembert@gmail.com" userId="9f85e0e3690f99b5" providerId="LiveId" clId="{196F5ABD-E176-488C-9097-B5828F8BDA69}" dt="2023-06-15T15:21:37.174" v="3" actId="20577"/>
      <pc:docMkLst>
        <pc:docMk/>
      </pc:docMkLst>
      <pc:sldChg chg="modSp">
        <pc:chgData name="gaet.lembert@gmail.com" userId="9f85e0e3690f99b5" providerId="LiveId" clId="{196F5ABD-E176-488C-9097-B5828F8BDA69}" dt="2023-06-15T15:21:37.174" v="3" actId="20577"/>
        <pc:sldMkLst>
          <pc:docMk/>
          <pc:sldMk cId="829353146" sldId="284"/>
        </pc:sldMkLst>
        <pc:spChg chg="mod">
          <ac:chgData name="gaet.lembert@gmail.com" userId="9f85e0e3690f99b5" providerId="LiveId" clId="{196F5ABD-E176-488C-9097-B5828F8BDA69}" dt="2023-06-15T15:21:37.174" v="3" actId="20577"/>
          <ac:spMkLst>
            <pc:docMk/>
            <pc:sldMk cId="829353146" sldId="284"/>
            <ac:spMk id="9" creationId="{75D9F1DF-A066-90A1-CDDE-D0D49228F77D}"/>
          </ac:spMkLst>
        </pc:spChg>
      </pc:sldChg>
    </pc:docChg>
  </pc:docChgLst>
  <pc:docChgLst>
    <pc:chgData name="gaet.lembert@gmail.com" userId="9f85e0e3690f99b5" providerId="LiveId" clId="{B82DBC74-8B35-48AD-B7F2-BCC77B8B8043}"/>
    <pc:docChg chg="undo custSel addSld delSld modSld">
      <pc:chgData name="gaet.lembert@gmail.com" userId="9f85e0e3690f99b5" providerId="LiveId" clId="{B82DBC74-8B35-48AD-B7F2-BCC77B8B8043}" dt="2023-07-05T10:01:15.489" v="1979" actId="2696"/>
      <pc:docMkLst>
        <pc:docMk/>
      </pc:docMkLst>
      <pc:sldChg chg="modSp mod">
        <pc:chgData name="gaet.lembert@gmail.com" userId="9f85e0e3690f99b5" providerId="LiveId" clId="{B82DBC74-8B35-48AD-B7F2-BCC77B8B8043}" dt="2023-07-04T18:07:25.614" v="93" actId="20577"/>
        <pc:sldMkLst>
          <pc:docMk/>
          <pc:sldMk cId="390311541" sldId="256"/>
        </pc:sldMkLst>
        <pc:spChg chg="mod">
          <ac:chgData name="gaet.lembert@gmail.com" userId="9f85e0e3690f99b5" providerId="LiveId" clId="{B82DBC74-8B35-48AD-B7F2-BCC77B8B8043}" dt="2023-07-04T18:07:10.148" v="81" actId="20577"/>
          <ac:spMkLst>
            <pc:docMk/>
            <pc:sldMk cId="390311541" sldId="256"/>
            <ac:spMk id="2" creationId="{1677341C-E02C-D15A-371D-61409D5EF294}"/>
          </ac:spMkLst>
        </pc:spChg>
        <pc:spChg chg="mod">
          <ac:chgData name="gaet.lembert@gmail.com" userId="9f85e0e3690f99b5" providerId="LiveId" clId="{B82DBC74-8B35-48AD-B7F2-BCC77B8B8043}" dt="2023-07-04T18:07:25.614" v="93" actId="20577"/>
          <ac:spMkLst>
            <pc:docMk/>
            <pc:sldMk cId="390311541" sldId="256"/>
            <ac:spMk id="3" creationId="{224DCC19-7AC9-BC1F-D3BB-BC77A25C5448}"/>
          </ac:spMkLst>
        </pc:spChg>
      </pc:sldChg>
      <pc:sldChg chg="modSp mod">
        <pc:chgData name="gaet.lembert@gmail.com" userId="9f85e0e3690f99b5" providerId="LiveId" clId="{B82DBC74-8B35-48AD-B7F2-BCC77B8B8043}" dt="2023-07-04T18:16:27.648" v="202" actId="20577"/>
        <pc:sldMkLst>
          <pc:docMk/>
          <pc:sldMk cId="1838116211" sldId="258"/>
        </pc:sldMkLst>
        <pc:spChg chg="mod">
          <ac:chgData name="gaet.lembert@gmail.com" userId="9f85e0e3690f99b5" providerId="LiveId" clId="{B82DBC74-8B35-48AD-B7F2-BCC77B8B8043}" dt="2023-07-04T18:16:27.648" v="202" actId="20577"/>
          <ac:spMkLst>
            <pc:docMk/>
            <pc:sldMk cId="1838116211" sldId="258"/>
            <ac:spMk id="91" creationId="{36578F07-629C-DDBD-7A65-AD2011F5486E}"/>
          </ac:spMkLst>
        </pc:spChg>
      </pc:sldChg>
      <pc:sldChg chg="addSp delSp modSp mod modAnim">
        <pc:chgData name="gaet.lembert@gmail.com" userId="9f85e0e3690f99b5" providerId="LiveId" clId="{B82DBC74-8B35-48AD-B7F2-BCC77B8B8043}" dt="2023-07-04T20:04:00.810" v="1861"/>
        <pc:sldMkLst>
          <pc:docMk/>
          <pc:sldMk cId="2964341336" sldId="259"/>
        </pc:sldMkLst>
        <pc:spChg chg="add mod">
          <ac:chgData name="gaet.lembert@gmail.com" userId="9f85e0e3690f99b5" providerId="LiveId" clId="{B82DBC74-8B35-48AD-B7F2-BCC77B8B8043}" dt="2023-07-04T18:09:46.196" v="124" actId="208"/>
          <ac:spMkLst>
            <pc:docMk/>
            <pc:sldMk cId="2964341336" sldId="259"/>
            <ac:spMk id="2" creationId="{D59D1548-76B3-D678-D118-F203D4344400}"/>
          </ac:spMkLst>
        </pc:spChg>
        <pc:spChg chg="add del mod">
          <ac:chgData name="gaet.lembert@gmail.com" userId="9f85e0e3690f99b5" providerId="LiveId" clId="{B82DBC74-8B35-48AD-B7F2-BCC77B8B8043}" dt="2023-07-04T18:11:27.176" v="156" actId="478"/>
          <ac:spMkLst>
            <pc:docMk/>
            <pc:sldMk cId="2964341336" sldId="259"/>
            <ac:spMk id="4" creationId="{A016FA1D-D0F0-4D93-CFCE-68D4CD44B25B}"/>
          </ac:spMkLst>
        </pc:spChg>
        <pc:spChg chg="del">
          <ac:chgData name="gaet.lembert@gmail.com" userId="9f85e0e3690f99b5" providerId="LiveId" clId="{B82DBC74-8B35-48AD-B7F2-BCC77B8B8043}" dt="2023-07-04T18:09:00.440" v="118" actId="478"/>
          <ac:spMkLst>
            <pc:docMk/>
            <pc:sldMk cId="2964341336" sldId="259"/>
            <ac:spMk id="8" creationId="{841B2C6F-D111-8DF9-AA07-01749620E558}"/>
          </ac:spMkLst>
        </pc:spChg>
        <pc:spChg chg="del">
          <ac:chgData name="gaet.lembert@gmail.com" userId="9f85e0e3690f99b5" providerId="LiveId" clId="{B82DBC74-8B35-48AD-B7F2-BCC77B8B8043}" dt="2023-07-04T18:09:02.060" v="119" actId="478"/>
          <ac:spMkLst>
            <pc:docMk/>
            <pc:sldMk cId="2964341336" sldId="259"/>
            <ac:spMk id="9" creationId="{1CFD0B4F-46C3-08B8-8F61-B4DE9632213F}"/>
          </ac:spMkLst>
        </pc:spChg>
        <pc:spChg chg="add mod">
          <ac:chgData name="gaet.lembert@gmail.com" userId="9f85e0e3690f99b5" providerId="LiveId" clId="{B82DBC74-8B35-48AD-B7F2-BCC77B8B8043}" dt="2023-07-04T18:12:01.062" v="159" actId="1076"/>
          <ac:spMkLst>
            <pc:docMk/>
            <pc:sldMk cId="2964341336" sldId="259"/>
            <ac:spMk id="10" creationId="{1724EB94-B389-01CF-47BC-B4912E26F585}"/>
          </ac:spMkLst>
        </pc:spChg>
        <pc:spChg chg="add mod">
          <ac:chgData name="gaet.lembert@gmail.com" userId="9f85e0e3690f99b5" providerId="LiveId" clId="{B82DBC74-8B35-48AD-B7F2-BCC77B8B8043}" dt="2023-07-04T18:12:35.879" v="167" actId="207"/>
          <ac:spMkLst>
            <pc:docMk/>
            <pc:sldMk cId="2964341336" sldId="259"/>
            <ac:spMk id="12" creationId="{B9EDF1DF-325F-7081-2CE3-22E0088232CA}"/>
          </ac:spMkLst>
        </pc:spChg>
        <pc:spChg chg="del">
          <ac:chgData name="gaet.lembert@gmail.com" userId="9f85e0e3690f99b5" providerId="LiveId" clId="{B82DBC74-8B35-48AD-B7F2-BCC77B8B8043}" dt="2023-07-04T18:09:08.161" v="121" actId="478"/>
          <ac:spMkLst>
            <pc:docMk/>
            <pc:sldMk cId="2964341336" sldId="259"/>
            <ac:spMk id="25" creationId="{BD5D0264-5C26-CC52-7304-E53A1EDC236A}"/>
          </ac:spMkLst>
        </pc:spChg>
        <pc:picChg chg="mod">
          <ac:chgData name="gaet.lembert@gmail.com" userId="9f85e0e3690f99b5" providerId="LiveId" clId="{B82DBC74-8B35-48AD-B7F2-BCC77B8B8043}" dt="2023-07-04T18:12:05.928" v="162" actId="1076"/>
          <ac:picMkLst>
            <pc:docMk/>
            <pc:sldMk cId="2964341336" sldId="259"/>
            <ac:picMk id="5" creationId="{08F47E39-EA80-5266-365D-3DE670DC20EE}"/>
          </ac:picMkLst>
        </pc:picChg>
        <pc:cxnChg chg="del mod">
          <ac:chgData name="gaet.lembert@gmail.com" userId="9f85e0e3690f99b5" providerId="LiveId" clId="{B82DBC74-8B35-48AD-B7F2-BCC77B8B8043}" dt="2023-07-04T18:10:38.115" v="145" actId="478"/>
          <ac:cxnSpMkLst>
            <pc:docMk/>
            <pc:sldMk cId="2964341336" sldId="259"/>
            <ac:cxnSpMk id="11" creationId="{A41C4DE3-E22E-659B-D22E-2B5877E57558}"/>
          </ac:cxnSpMkLst>
        </pc:cxnChg>
        <pc:cxnChg chg="del mod">
          <ac:chgData name="gaet.lembert@gmail.com" userId="9f85e0e3690f99b5" providerId="LiveId" clId="{B82DBC74-8B35-48AD-B7F2-BCC77B8B8043}" dt="2023-07-04T18:10:39.549" v="146" actId="478"/>
          <ac:cxnSpMkLst>
            <pc:docMk/>
            <pc:sldMk cId="2964341336" sldId="259"/>
            <ac:cxnSpMk id="13" creationId="{E320DDC3-DE20-45E0-3E9D-FECE0475FBE5}"/>
          </ac:cxnSpMkLst>
        </pc:cxnChg>
        <pc:cxnChg chg="add">
          <ac:chgData name="gaet.lembert@gmail.com" userId="9f85e0e3690f99b5" providerId="LiveId" clId="{B82DBC74-8B35-48AD-B7F2-BCC77B8B8043}" dt="2023-07-04T18:12:55.473" v="168" actId="11529"/>
          <ac:cxnSpMkLst>
            <pc:docMk/>
            <pc:sldMk cId="2964341336" sldId="259"/>
            <ac:cxnSpMk id="15" creationId="{A82D6578-5BDB-FC4E-8A70-6CAEDB201F83}"/>
          </ac:cxnSpMkLst>
        </pc:cxnChg>
        <pc:cxnChg chg="del mod">
          <ac:chgData name="gaet.lembert@gmail.com" userId="9f85e0e3690f99b5" providerId="LiveId" clId="{B82DBC74-8B35-48AD-B7F2-BCC77B8B8043}" dt="2023-07-04T18:09:04.622" v="120" actId="478"/>
          <ac:cxnSpMkLst>
            <pc:docMk/>
            <pc:sldMk cId="2964341336" sldId="259"/>
            <ac:cxnSpMk id="16" creationId="{2A0505B5-364D-2D34-333A-CE09865BE6F2}"/>
          </ac:cxnSpMkLst>
        </pc:cxnChg>
        <pc:cxnChg chg="add">
          <ac:chgData name="gaet.lembert@gmail.com" userId="9f85e0e3690f99b5" providerId="LiveId" clId="{B82DBC74-8B35-48AD-B7F2-BCC77B8B8043}" dt="2023-07-04T18:13:06.235" v="169" actId="11529"/>
          <ac:cxnSpMkLst>
            <pc:docMk/>
            <pc:sldMk cId="2964341336" sldId="259"/>
            <ac:cxnSpMk id="18" creationId="{3C19CDA9-E3B4-D109-B7E5-1A545C9727D2}"/>
          </ac:cxnSpMkLst>
        </pc:cxnChg>
        <pc:cxnChg chg="del mod">
          <ac:chgData name="gaet.lembert@gmail.com" userId="9f85e0e3690f99b5" providerId="LiveId" clId="{B82DBC74-8B35-48AD-B7F2-BCC77B8B8043}" dt="2023-07-04T18:09:09.785" v="122" actId="478"/>
          <ac:cxnSpMkLst>
            <pc:docMk/>
            <pc:sldMk cId="2964341336" sldId="259"/>
            <ac:cxnSpMk id="19" creationId="{CA55E0D1-B240-79D6-794C-44F05BC1A619}"/>
          </ac:cxnSpMkLst>
        </pc:cxnChg>
      </pc:sldChg>
      <pc:sldChg chg="addSp delSp modSp mod">
        <pc:chgData name="gaet.lembert@gmail.com" userId="9f85e0e3690f99b5" providerId="LiveId" clId="{B82DBC74-8B35-48AD-B7F2-BCC77B8B8043}" dt="2023-07-04T19:12:34.229" v="724" actId="122"/>
        <pc:sldMkLst>
          <pc:docMk/>
          <pc:sldMk cId="3066482290" sldId="260"/>
        </pc:sldMkLst>
        <pc:spChg chg="mod">
          <ac:chgData name="gaet.lembert@gmail.com" userId="9f85e0e3690f99b5" providerId="LiveId" clId="{B82DBC74-8B35-48AD-B7F2-BCC77B8B8043}" dt="2023-07-04T18:56:47.137" v="560" actId="26606"/>
          <ac:spMkLst>
            <pc:docMk/>
            <pc:sldMk cId="3066482290" sldId="260"/>
            <ac:spMk id="2" creationId="{1A320FCA-7DBB-12E4-909A-12398C603E07}"/>
          </ac:spMkLst>
        </pc:spChg>
        <pc:spChg chg="mod ord">
          <ac:chgData name="gaet.lembert@gmail.com" userId="9f85e0e3690f99b5" providerId="LiveId" clId="{B82DBC74-8B35-48AD-B7F2-BCC77B8B8043}" dt="2023-07-04T18:56:47.137" v="560" actId="26606"/>
          <ac:spMkLst>
            <pc:docMk/>
            <pc:sldMk cId="3066482290" sldId="260"/>
            <ac:spMk id="4" creationId="{95D370E3-74C9-3035-5A65-60E2E9579EA3}"/>
          </ac:spMkLst>
        </pc:spChg>
        <pc:spChg chg="mod ord">
          <ac:chgData name="gaet.lembert@gmail.com" userId="9f85e0e3690f99b5" providerId="LiveId" clId="{B82DBC74-8B35-48AD-B7F2-BCC77B8B8043}" dt="2023-07-04T19:12:34.229" v="724" actId="122"/>
          <ac:spMkLst>
            <pc:docMk/>
            <pc:sldMk cId="3066482290" sldId="260"/>
            <ac:spMk id="8" creationId="{C2A15B0D-2308-8D51-93C8-7C89B97AFF02}"/>
          </ac:spMkLst>
        </pc:spChg>
        <pc:picChg chg="add del mod modCrop">
          <ac:chgData name="gaet.lembert@gmail.com" userId="9f85e0e3690f99b5" providerId="LiveId" clId="{B82DBC74-8B35-48AD-B7F2-BCC77B8B8043}" dt="2023-07-04T18:49:32.348" v="552" actId="478"/>
          <ac:picMkLst>
            <pc:docMk/>
            <pc:sldMk cId="3066482290" sldId="260"/>
            <ac:picMk id="3" creationId="{0292D71B-C496-5451-E458-268C6096A7C1}"/>
          </ac:picMkLst>
        </pc:picChg>
        <pc:picChg chg="add mod">
          <ac:chgData name="gaet.lembert@gmail.com" userId="9f85e0e3690f99b5" providerId="LiveId" clId="{B82DBC74-8B35-48AD-B7F2-BCC77B8B8043}" dt="2023-07-04T18:56:47.137" v="560" actId="26606"/>
          <ac:picMkLst>
            <pc:docMk/>
            <pc:sldMk cId="3066482290" sldId="260"/>
            <ac:picMk id="6" creationId="{4B216241-0EB6-B026-E058-FE2DB7D5F4C1}"/>
          </ac:picMkLst>
        </pc:picChg>
      </pc:sldChg>
      <pc:sldChg chg="addSp modSp mod">
        <pc:chgData name="gaet.lembert@gmail.com" userId="9f85e0e3690f99b5" providerId="LiveId" clId="{B82DBC74-8B35-48AD-B7F2-BCC77B8B8043}" dt="2023-07-04T19:35:13.639" v="1152" actId="20577"/>
        <pc:sldMkLst>
          <pc:docMk/>
          <pc:sldMk cId="3298234724" sldId="268"/>
        </pc:sldMkLst>
        <pc:spChg chg="mod">
          <ac:chgData name="gaet.lembert@gmail.com" userId="9f85e0e3690f99b5" providerId="LiveId" clId="{B82DBC74-8B35-48AD-B7F2-BCC77B8B8043}" dt="2023-07-04T19:35:13.639" v="1152" actId="20577"/>
          <ac:spMkLst>
            <pc:docMk/>
            <pc:sldMk cId="3298234724" sldId="268"/>
            <ac:spMk id="3" creationId="{2166D6DA-E404-6EB5-4DFD-BB360949075D}"/>
          </ac:spMkLst>
        </pc:spChg>
        <pc:picChg chg="add mod">
          <ac:chgData name="gaet.lembert@gmail.com" userId="9f85e0e3690f99b5" providerId="LiveId" clId="{B82DBC74-8B35-48AD-B7F2-BCC77B8B8043}" dt="2023-07-04T19:32:00.545" v="1111" actId="1076"/>
          <ac:picMkLst>
            <pc:docMk/>
            <pc:sldMk cId="3298234724" sldId="268"/>
            <ac:picMk id="6" creationId="{7D53A714-5BD3-A6A8-8142-8D465CE8FFBC}"/>
          </ac:picMkLst>
        </pc:picChg>
      </pc:sldChg>
      <pc:sldChg chg="modSp mod">
        <pc:chgData name="gaet.lembert@gmail.com" userId="9f85e0e3690f99b5" providerId="LiveId" clId="{B82DBC74-8B35-48AD-B7F2-BCC77B8B8043}" dt="2023-07-05T09:42:45.910" v="1978" actId="20577"/>
        <pc:sldMkLst>
          <pc:docMk/>
          <pc:sldMk cId="738489816" sldId="270"/>
        </pc:sldMkLst>
        <pc:spChg chg="mod">
          <ac:chgData name="gaet.lembert@gmail.com" userId="9f85e0e3690f99b5" providerId="LiveId" clId="{B82DBC74-8B35-48AD-B7F2-BCC77B8B8043}" dt="2023-07-05T09:42:45.910" v="1978" actId="20577"/>
          <ac:spMkLst>
            <pc:docMk/>
            <pc:sldMk cId="738489816" sldId="270"/>
            <ac:spMk id="3" creationId="{C1F0A7D9-3554-2B85-3D78-E987A36105F4}"/>
          </ac:spMkLst>
        </pc:spChg>
      </pc:sldChg>
      <pc:sldChg chg="addSp modSp mod modAnim">
        <pc:chgData name="gaet.lembert@gmail.com" userId="9f85e0e3690f99b5" providerId="LiveId" clId="{B82DBC74-8B35-48AD-B7F2-BCC77B8B8043}" dt="2023-07-04T20:14:08.223" v="1894" actId="27918"/>
        <pc:sldMkLst>
          <pc:docMk/>
          <pc:sldMk cId="3017454938" sldId="271"/>
        </pc:sldMkLst>
        <pc:spChg chg="add mod">
          <ac:chgData name="gaet.lembert@gmail.com" userId="9f85e0e3690f99b5" providerId="LiveId" clId="{B82DBC74-8B35-48AD-B7F2-BCC77B8B8043}" dt="2023-07-04T20:13:24.886" v="1889" actId="17032"/>
          <ac:spMkLst>
            <pc:docMk/>
            <pc:sldMk cId="3017454938" sldId="271"/>
            <ac:spMk id="3" creationId="{B9F2D837-86C5-4C19-3B67-65DC615AB781}"/>
          </ac:spMkLst>
        </pc:spChg>
        <pc:spChg chg="mod">
          <ac:chgData name="gaet.lembert@gmail.com" userId="9f85e0e3690f99b5" providerId="LiveId" clId="{B82DBC74-8B35-48AD-B7F2-BCC77B8B8043}" dt="2023-07-04T19:02:54.929" v="697" actId="20577"/>
          <ac:spMkLst>
            <pc:docMk/>
            <pc:sldMk cId="3017454938" sldId="271"/>
            <ac:spMk id="14" creationId="{D9DA477A-E321-763E-E9D4-8B1DED5616D6}"/>
          </ac:spMkLst>
        </pc:spChg>
        <pc:graphicFrameChg chg="mod">
          <ac:chgData name="gaet.lembert@gmail.com" userId="9f85e0e3690f99b5" providerId="LiveId" clId="{B82DBC74-8B35-48AD-B7F2-BCC77B8B8043}" dt="2023-07-04T18:39:00.613" v="547"/>
          <ac:graphicFrameMkLst>
            <pc:docMk/>
            <pc:sldMk cId="3017454938" sldId="271"/>
            <ac:graphicFrameMk id="15" creationId="{614AF88E-3E67-42D8-88DD-3629511C844B}"/>
          </ac:graphicFrameMkLst>
        </pc:graphicFrameChg>
      </pc:sldChg>
      <pc:sldChg chg="modSp">
        <pc:chgData name="gaet.lembert@gmail.com" userId="9f85e0e3690f99b5" providerId="LiveId" clId="{B82DBC74-8B35-48AD-B7F2-BCC77B8B8043}" dt="2023-07-04T19:47:19.641" v="1512" actId="20577"/>
        <pc:sldMkLst>
          <pc:docMk/>
          <pc:sldMk cId="3765601933" sldId="272"/>
        </pc:sldMkLst>
        <pc:spChg chg="mod">
          <ac:chgData name="gaet.lembert@gmail.com" userId="9f85e0e3690f99b5" providerId="LiveId" clId="{B82DBC74-8B35-48AD-B7F2-BCC77B8B8043}" dt="2023-07-04T19:47:10.255" v="1508" actId="20577"/>
          <ac:spMkLst>
            <pc:docMk/>
            <pc:sldMk cId="3765601933" sldId="272"/>
            <ac:spMk id="13" creationId="{DB05AE0F-11B3-126E-0E2D-3ACD676B5692}"/>
          </ac:spMkLst>
        </pc:spChg>
        <pc:spChg chg="mod">
          <ac:chgData name="gaet.lembert@gmail.com" userId="9f85e0e3690f99b5" providerId="LiveId" clId="{B82DBC74-8B35-48AD-B7F2-BCC77B8B8043}" dt="2023-07-04T19:47:19.641" v="1512" actId="20577"/>
          <ac:spMkLst>
            <pc:docMk/>
            <pc:sldMk cId="3765601933" sldId="272"/>
            <ac:spMk id="16" creationId="{47F73B87-69B8-BB28-C937-68BC05DB4D35}"/>
          </ac:spMkLst>
        </pc:spChg>
      </pc:sldChg>
      <pc:sldChg chg="del">
        <pc:chgData name="gaet.lembert@gmail.com" userId="9f85e0e3690f99b5" providerId="LiveId" clId="{B82DBC74-8B35-48AD-B7F2-BCC77B8B8043}" dt="2023-07-04T19:21:08.736" v="908" actId="47"/>
        <pc:sldMkLst>
          <pc:docMk/>
          <pc:sldMk cId="3369633706" sldId="274"/>
        </pc:sldMkLst>
      </pc:sldChg>
      <pc:sldChg chg="modSp mod">
        <pc:chgData name="gaet.lembert@gmail.com" userId="9f85e0e3690f99b5" providerId="LiveId" clId="{B82DBC74-8B35-48AD-B7F2-BCC77B8B8043}" dt="2023-07-04T19:34:26.908" v="1128" actId="1076"/>
        <pc:sldMkLst>
          <pc:docMk/>
          <pc:sldMk cId="375368035" sldId="275"/>
        </pc:sldMkLst>
        <pc:spChg chg="mod">
          <ac:chgData name="gaet.lembert@gmail.com" userId="9f85e0e3690f99b5" providerId="LiveId" clId="{B82DBC74-8B35-48AD-B7F2-BCC77B8B8043}" dt="2023-07-04T19:34:26.908" v="1128" actId="1076"/>
          <ac:spMkLst>
            <pc:docMk/>
            <pc:sldMk cId="375368035" sldId="275"/>
            <ac:spMk id="5" creationId="{45723D12-3141-06FF-7DCB-D67A37D1E313}"/>
          </ac:spMkLst>
        </pc:spChg>
      </pc:sldChg>
      <pc:sldChg chg="delSp modSp mod">
        <pc:chgData name="gaet.lembert@gmail.com" userId="9f85e0e3690f99b5" providerId="LiveId" clId="{B82DBC74-8B35-48AD-B7F2-BCC77B8B8043}" dt="2023-07-04T19:46:27.967" v="1494" actId="1076"/>
        <pc:sldMkLst>
          <pc:docMk/>
          <pc:sldMk cId="3144426664" sldId="279"/>
        </pc:sldMkLst>
        <pc:spChg chg="mod">
          <ac:chgData name="gaet.lembert@gmail.com" userId="9f85e0e3690f99b5" providerId="LiveId" clId="{B82DBC74-8B35-48AD-B7F2-BCC77B8B8043}" dt="2023-07-04T19:46:27.967" v="1494" actId="1076"/>
          <ac:spMkLst>
            <pc:docMk/>
            <pc:sldMk cId="3144426664" sldId="279"/>
            <ac:spMk id="3" creationId="{CCEFC8C5-8618-DEA7-0299-04E5F747B769}"/>
          </ac:spMkLst>
        </pc:spChg>
        <pc:spChg chg="del mod">
          <ac:chgData name="gaet.lembert@gmail.com" userId="9f85e0e3690f99b5" providerId="LiveId" clId="{B82DBC74-8B35-48AD-B7F2-BCC77B8B8043}" dt="2023-07-04T19:46:23.793" v="1493" actId="478"/>
          <ac:spMkLst>
            <pc:docMk/>
            <pc:sldMk cId="3144426664" sldId="279"/>
            <ac:spMk id="5" creationId="{592BD186-3D4C-8556-51B3-33E83B17DEC6}"/>
          </ac:spMkLst>
        </pc:spChg>
        <pc:spChg chg="mod">
          <ac:chgData name="gaet.lembert@gmail.com" userId="9f85e0e3690f99b5" providerId="LiveId" clId="{B82DBC74-8B35-48AD-B7F2-BCC77B8B8043}" dt="2023-07-04T19:36:43.828" v="1165" actId="20577"/>
          <ac:spMkLst>
            <pc:docMk/>
            <pc:sldMk cId="3144426664" sldId="279"/>
            <ac:spMk id="12" creationId="{6D0BE85B-3BBE-A45B-9541-E449F89E0CF9}"/>
          </ac:spMkLst>
        </pc:spChg>
        <pc:spChg chg="mod">
          <ac:chgData name="gaet.lembert@gmail.com" userId="9f85e0e3690f99b5" providerId="LiveId" clId="{B82DBC74-8B35-48AD-B7F2-BCC77B8B8043}" dt="2023-07-04T19:36:41.124" v="1163" actId="20577"/>
          <ac:spMkLst>
            <pc:docMk/>
            <pc:sldMk cId="3144426664" sldId="279"/>
            <ac:spMk id="15" creationId="{2A24067B-8487-BF98-8ADC-1EA3765B8D84}"/>
          </ac:spMkLst>
        </pc:spChg>
      </pc:sldChg>
      <pc:sldChg chg="addSp delSp modSp mod">
        <pc:chgData name="gaet.lembert@gmail.com" userId="9f85e0e3690f99b5" providerId="LiveId" clId="{B82DBC74-8B35-48AD-B7F2-BCC77B8B8043}" dt="2023-07-04T19:45:00.365" v="1391" actId="20577"/>
        <pc:sldMkLst>
          <pc:docMk/>
          <pc:sldMk cId="2069919596" sldId="280"/>
        </pc:sldMkLst>
        <pc:spChg chg="add del mod">
          <ac:chgData name="gaet.lembert@gmail.com" userId="9f85e0e3690f99b5" providerId="LiveId" clId="{B82DBC74-8B35-48AD-B7F2-BCC77B8B8043}" dt="2023-07-04T19:41:04.146" v="1266" actId="478"/>
          <ac:spMkLst>
            <pc:docMk/>
            <pc:sldMk cId="2069919596" sldId="280"/>
            <ac:spMk id="5" creationId="{94B47DC4-C54C-9C95-F5F8-E030D7524F8A}"/>
          </ac:spMkLst>
        </pc:spChg>
        <pc:spChg chg="add mod">
          <ac:chgData name="gaet.lembert@gmail.com" userId="9f85e0e3690f99b5" providerId="LiveId" clId="{B82DBC74-8B35-48AD-B7F2-BCC77B8B8043}" dt="2023-07-04T19:45:00.365" v="1391" actId="20577"/>
          <ac:spMkLst>
            <pc:docMk/>
            <pc:sldMk cId="2069919596" sldId="280"/>
            <ac:spMk id="6" creationId="{D3D684D6-5479-F6A9-5939-16849321B6D7}"/>
          </ac:spMkLst>
        </pc:spChg>
        <pc:spChg chg="del">
          <ac:chgData name="gaet.lembert@gmail.com" userId="9f85e0e3690f99b5" providerId="LiveId" clId="{B82DBC74-8B35-48AD-B7F2-BCC77B8B8043}" dt="2023-07-04T19:37:50.938" v="1172" actId="478"/>
          <ac:spMkLst>
            <pc:docMk/>
            <pc:sldMk cId="2069919596" sldId="280"/>
            <ac:spMk id="9" creationId="{123DCA5C-86D8-8DAF-7B6B-6D0D60A0E533}"/>
          </ac:spMkLst>
        </pc:spChg>
        <pc:spChg chg="del">
          <ac:chgData name="gaet.lembert@gmail.com" userId="9f85e0e3690f99b5" providerId="LiveId" clId="{B82DBC74-8B35-48AD-B7F2-BCC77B8B8043}" dt="2023-07-04T19:37:50.938" v="1172" actId="478"/>
          <ac:spMkLst>
            <pc:docMk/>
            <pc:sldMk cId="2069919596" sldId="280"/>
            <ac:spMk id="10" creationId="{2D592E7B-1014-EF81-64CE-F7F0E9DE45A5}"/>
          </ac:spMkLst>
        </pc:spChg>
        <pc:spChg chg="del">
          <ac:chgData name="gaet.lembert@gmail.com" userId="9f85e0e3690f99b5" providerId="LiveId" clId="{B82DBC74-8B35-48AD-B7F2-BCC77B8B8043}" dt="2023-07-04T19:37:50.938" v="1172" actId="478"/>
          <ac:spMkLst>
            <pc:docMk/>
            <pc:sldMk cId="2069919596" sldId="280"/>
            <ac:spMk id="11" creationId="{A88264D0-3B9F-E62F-F70D-921A6E7CF9F5}"/>
          </ac:spMkLst>
        </pc:spChg>
        <pc:spChg chg="mod">
          <ac:chgData name="gaet.lembert@gmail.com" userId="9f85e0e3690f99b5" providerId="LiveId" clId="{B82DBC74-8B35-48AD-B7F2-BCC77B8B8043}" dt="2023-07-04T19:38:01.413" v="1174" actId="1076"/>
          <ac:spMkLst>
            <pc:docMk/>
            <pc:sldMk cId="2069919596" sldId="280"/>
            <ac:spMk id="17" creationId="{C96E8A9E-0495-3AB6-C791-8616A27C3AA2}"/>
          </ac:spMkLst>
        </pc:spChg>
        <pc:spChg chg="mod">
          <ac:chgData name="gaet.lembert@gmail.com" userId="9f85e0e3690f99b5" providerId="LiveId" clId="{B82DBC74-8B35-48AD-B7F2-BCC77B8B8043}" dt="2023-07-04T19:38:01.413" v="1174" actId="1076"/>
          <ac:spMkLst>
            <pc:docMk/>
            <pc:sldMk cId="2069919596" sldId="280"/>
            <ac:spMk id="18" creationId="{B2A77955-B1DF-14BB-F02D-1940A4503478}"/>
          </ac:spMkLst>
        </pc:spChg>
        <pc:spChg chg="mod">
          <ac:chgData name="gaet.lembert@gmail.com" userId="9f85e0e3690f99b5" providerId="LiveId" clId="{B82DBC74-8B35-48AD-B7F2-BCC77B8B8043}" dt="2023-07-04T19:38:01.413" v="1174" actId="1076"/>
          <ac:spMkLst>
            <pc:docMk/>
            <pc:sldMk cId="2069919596" sldId="280"/>
            <ac:spMk id="19" creationId="{B9E0E7A4-7733-1ABF-C94C-EABA9A1FA2D2}"/>
          </ac:spMkLst>
        </pc:spChg>
        <pc:spChg chg="mod">
          <ac:chgData name="gaet.lembert@gmail.com" userId="9f85e0e3690f99b5" providerId="LiveId" clId="{B82DBC74-8B35-48AD-B7F2-BCC77B8B8043}" dt="2023-07-04T19:38:01.413" v="1174" actId="1076"/>
          <ac:spMkLst>
            <pc:docMk/>
            <pc:sldMk cId="2069919596" sldId="280"/>
            <ac:spMk id="23" creationId="{D00DB49E-525A-02C7-ABF4-D97A0BBBC5A0}"/>
          </ac:spMkLst>
        </pc:spChg>
        <pc:spChg chg="mod">
          <ac:chgData name="gaet.lembert@gmail.com" userId="9f85e0e3690f99b5" providerId="LiveId" clId="{B82DBC74-8B35-48AD-B7F2-BCC77B8B8043}" dt="2023-07-04T19:38:01.413" v="1174" actId="1076"/>
          <ac:spMkLst>
            <pc:docMk/>
            <pc:sldMk cId="2069919596" sldId="280"/>
            <ac:spMk id="24" creationId="{A33A0BC1-959D-DEF6-908A-5365DD713885}"/>
          </ac:spMkLst>
        </pc:spChg>
        <pc:spChg chg="del">
          <ac:chgData name="gaet.lembert@gmail.com" userId="9f85e0e3690f99b5" providerId="LiveId" clId="{B82DBC74-8B35-48AD-B7F2-BCC77B8B8043}" dt="2023-07-04T19:37:50.938" v="1172" actId="478"/>
          <ac:spMkLst>
            <pc:docMk/>
            <pc:sldMk cId="2069919596" sldId="280"/>
            <ac:spMk id="25" creationId="{A48250B7-04BB-B2A3-F9EE-6A338CA15950}"/>
          </ac:spMkLst>
        </pc:spChg>
        <pc:spChg chg="mod">
          <ac:chgData name="gaet.lembert@gmail.com" userId="9f85e0e3690f99b5" providerId="LiveId" clId="{B82DBC74-8B35-48AD-B7F2-BCC77B8B8043}" dt="2023-07-04T19:38:01.413" v="1174" actId="1076"/>
          <ac:spMkLst>
            <pc:docMk/>
            <pc:sldMk cId="2069919596" sldId="280"/>
            <ac:spMk id="26" creationId="{DA45E29B-463D-483B-0CDC-8F92C4FC9FB1}"/>
          </ac:spMkLst>
        </pc:spChg>
        <pc:spChg chg="del">
          <ac:chgData name="gaet.lembert@gmail.com" userId="9f85e0e3690f99b5" providerId="LiveId" clId="{B82DBC74-8B35-48AD-B7F2-BCC77B8B8043}" dt="2023-07-04T19:37:55.861" v="1173" actId="478"/>
          <ac:spMkLst>
            <pc:docMk/>
            <pc:sldMk cId="2069919596" sldId="280"/>
            <ac:spMk id="27" creationId="{22A21CB5-9B1B-9071-00F9-9C01D2FEC903}"/>
          </ac:spMkLst>
        </pc:spChg>
        <pc:cxnChg chg="add mod">
          <ac:chgData name="gaet.lembert@gmail.com" userId="9f85e0e3690f99b5" providerId="LiveId" clId="{B82DBC74-8B35-48AD-B7F2-BCC77B8B8043}" dt="2023-07-04T19:38:01.413" v="1174" actId="1076"/>
          <ac:cxnSpMkLst>
            <pc:docMk/>
            <pc:sldMk cId="2069919596" sldId="280"/>
            <ac:cxnSpMk id="3" creationId="{31C0661A-028C-F0C5-F60F-27C203C0CAEC}"/>
          </ac:cxnSpMkLst>
        </pc:cxnChg>
        <pc:cxnChg chg="del mod">
          <ac:chgData name="gaet.lembert@gmail.com" userId="9f85e0e3690f99b5" providerId="LiveId" clId="{B82DBC74-8B35-48AD-B7F2-BCC77B8B8043}" dt="2023-07-04T19:37:50.938" v="1172" actId="478"/>
          <ac:cxnSpMkLst>
            <pc:docMk/>
            <pc:sldMk cId="2069919596" sldId="280"/>
            <ac:cxnSpMk id="12" creationId="{A497D91E-8058-BB68-F6F8-24508604FB05}"/>
          </ac:cxnSpMkLst>
        </pc:cxnChg>
        <pc:cxnChg chg="del">
          <ac:chgData name="gaet.lembert@gmail.com" userId="9f85e0e3690f99b5" providerId="LiveId" clId="{B82DBC74-8B35-48AD-B7F2-BCC77B8B8043}" dt="2023-07-04T19:37:50.938" v="1172" actId="478"/>
          <ac:cxnSpMkLst>
            <pc:docMk/>
            <pc:sldMk cId="2069919596" sldId="280"/>
            <ac:cxnSpMk id="13" creationId="{7366CBBA-53D9-C1DC-EE48-D265902083C9}"/>
          </ac:cxnSpMkLst>
        </pc:cxnChg>
        <pc:cxnChg chg="mod">
          <ac:chgData name="gaet.lembert@gmail.com" userId="9f85e0e3690f99b5" providerId="LiveId" clId="{B82DBC74-8B35-48AD-B7F2-BCC77B8B8043}" dt="2023-07-04T19:38:01.413" v="1174" actId="1076"/>
          <ac:cxnSpMkLst>
            <pc:docMk/>
            <pc:sldMk cId="2069919596" sldId="280"/>
            <ac:cxnSpMk id="21" creationId="{95B83AA9-42AB-AEBB-AF63-7DAAEE1C05A6}"/>
          </ac:cxnSpMkLst>
        </pc:cxnChg>
        <pc:cxnChg chg="mod">
          <ac:chgData name="gaet.lembert@gmail.com" userId="9f85e0e3690f99b5" providerId="LiveId" clId="{B82DBC74-8B35-48AD-B7F2-BCC77B8B8043}" dt="2023-07-04T19:38:01.413" v="1174" actId="1076"/>
          <ac:cxnSpMkLst>
            <pc:docMk/>
            <pc:sldMk cId="2069919596" sldId="280"/>
            <ac:cxnSpMk id="22" creationId="{5F9B2E3C-F413-2F86-CDFE-314FD4251EBF}"/>
          </ac:cxnSpMkLst>
        </pc:cxnChg>
      </pc:sldChg>
      <pc:sldChg chg="modSp">
        <pc:chgData name="gaet.lembert@gmail.com" userId="9f85e0e3690f99b5" providerId="LiveId" clId="{B82DBC74-8B35-48AD-B7F2-BCC77B8B8043}" dt="2023-07-04T19:33:34.637" v="1124" actId="6549"/>
        <pc:sldMkLst>
          <pc:docMk/>
          <pc:sldMk cId="829353146" sldId="284"/>
        </pc:sldMkLst>
        <pc:spChg chg="mod">
          <ac:chgData name="gaet.lembert@gmail.com" userId="9f85e0e3690f99b5" providerId="LiveId" clId="{B82DBC74-8B35-48AD-B7F2-BCC77B8B8043}" dt="2023-07-04T19:33:34.637" v="1124" actId="6549"/>
          <ac:spMkLst>
            <pc:docMk/>
            <pc:sldMk cId="829353146" sldId="284"/>
            <ac:spMk id="5" creationId="{1F7AE4F0-0D9E-93CE-8E5E-F3460FBF283B}"/>
          </ac:spMkLst>
        </pc:spChg>
      </pc:sldChg>
      <pc:sldChg chg="del">
        <pc:chgData name="gaet.lembert@gmail.com" userId="9f85e0e3690f99b5" providerId="LiveId" clId="{B82DBC74-8B35-48AD-B7F2-BCC77B8B8043}" dt="2023-07-04T19:00:51.704" v="574" actId="2696"/>
        <pc:sldMkLst>
          <pc:docMk/>
          <pc:sldMk cId="194000372" sldId="285"/>
        </pc:sldMkLst>
      </pc:sldChg>
      <pc:sldChg chg="del">
        <pc:chgData name="gaet.lembert@gmail.com" userId="9f85e0e3690f99b5" providerId="LiveId" clId="{B82DBC74-8B35-48AD-B7F2-BCC77B8B8043}" dt="2023-07-05T10:01:15.489" v="1979" actId="2696"/>
        <pc:sldMkLst>
          <pc:docMk/>
          <pc:sldMk cId="1100733816" sldId="286"/>
        </pc:sldMkLst>
      </pc:sldChg>
      <pc:sldChg chg="addSp delSp modSp new mod modAnim">
        <pc:chgData name="gaet.lembert@gmail.com" userId="9f85e0e3690f99b5" providerId="LiveId" clId="{B82DBC74-8B35-48AD-B7F2-BCC77B8B8043}" dt="2023-07-04T20:15:59.728" v="1907"/>
        <pc:sldMkLst>
          <pc:docMk/>
          <pc:sldMk cId="4238134884" sldId="287"/>
        </pc:sldMkLst>
        <pc:spChg chg="mod">
          <ac:chgData name="gaet.lembert@gmail.com" userId="9f85e0e3690f99b5" providerId="LiveId" clId="{B82DBC74-8B35-48AD-B7F2-BCC77B8B8043}" dt="2023-07-04T20:15:46.134" v="1905" actId="1076"/>
          <ac:spMkLst>
            <pc:docMk/>
            <pc:sldMk cId="4238134884" sldId="287"/>
            <ac:spMk id="2" creationId="{D346130A-2E9A-2B5D-57BB-9B1C68366202}"/>
          </ac:spMkLst>
        </pc:spChg>
        <pc:spChg chg="del">
          <ac:chgData name="gaet.lembert@gmail.com" userId="9f85e0e3690f99b5" providerId="LiveId" clId="{B82DBC74-8B35-48AD-B7F2-BCC77B8B8043}" dt="2023-07-04T18:17:16.226" v="234" actId="478"/>
          <ac:spMkLst>
            <pc:docMk/>
            <pc:sldMk cId="4238134884" sldId="287"/>
            <ac:spMk id="3" creationId="{D315C375-D1F0-357B-0815-E52924E84349}"/>
          </ac:spMkLst>
        </pc:spChg>
        <pc:spChg chg="add mod">
          <ac:chgData name="gaet.lembert@gmail.com" userId="9f85e0e3690f99b5" providerId="LiveId" clId="{B82DBC74-8B35-48AD-B7F2-BCC77B8B8043}" dt="2023-07-04T19:04:03.870" v="698" actId="1076"/>
          <ac:spMkLst>
            <pc:docMk/>
            <pc:sldMk cId="4238134884" sldId="287"/>
            <ac:spMk id="5" creationId="{C706956E-D08E-0F37-7207-820FAF829DBF}"/>
          </ac:spMkLst>
        </pc:spChg>
        <pc:spChg chg="add del mod">
          <ac:chgData name="gaet.lembert@gmail.com" userId="9f85e0e3690f99b5" providerId="LiveId" clId="{B82DBC74-8B35-48AD-B7F2-BCC77B8B8043}" dt="2023-07-04T18:25:28.353" v="366" actId="478"/>
          <ac:spMkLst>
            <pc:docMk/>
            <pc:sldMk cId="4238134884" sldId="287"/>
            <ac:spMk id="6" creationId="{D4904F58-9517-A7E2-B1C9-7179EE4D9CFE}"/>
          </ac:spMkLst>
        </pc:spChg>
        <pc:spChg chg="add del mod">
          <ac:chgData name="gaet.lembert@gmail.com" userId="9f85e0e3690f99b5" providerId="LiveId" clId="{B82DBC74-8B35-48AD-B7F2-BCC77B8B8043}" dt="2023-07-04T18:25:29.898" v="368" actId="478"/>
          <ac:spMkLst>
            <pc:docMk/>
            <pc:sldMk cId="4238134884" sldId="287"/>
            <ac:spMk id="7" creationId="{33579616-0692-B116-D3FF-7DC9F67BDC0C}"/>
          </ac:spMkLst>
        </pc:spChg>
        <pc:spChg chg="add del mod">
          <ac:chgData name="gaet.lembert@gmail.com" userId="9f85e0e3690f99b5" providerId="LiveId" clId="{B82DBC74-8B35-48AD-B7F2-BCC77B8B8043}" dt="2023-07-04T18:25:29.237" v="367" actId="478"/>
          <ac:spMkLst>
            <pc:docMk/>
            <pc:sldMk cId="4238134884" sldId="287"/>
            <ac:spMk id="8" creationId="{22B91B1F-3342-1DDF-BF6A-9136E15313E3}"/>
          </ac:spMkLst>
        </pc:spChg>
        <pc:spChg chg="add del mod">
          <ac:chgData name="gaet.lembert@gmail.com" userId="9f85e0e3690f99b5" providerId="LiveId" clId="{B82DBC74-8B35-48AD-B7F2-BCC77B8B8043}" dt="2023-07-04T18:29:33.444" v="440" actId="478"/>
          <ac:spMkLst>
            <pc:docMk/>
            <pc:sldMk cId="4238134884" sldId="287"/>
            <ac:spMk id="9" creationId="{254D4F59-608F-6B22-F10F-3F710F362FD2}"/>
          </ac:spMkLst>
        </pc:spChg>
        <pc:spChg chg="add del mod">
          <ac:chgData name="gaet.lembert@gmail.com" userId="9f85e0e3690f99b5" providerId="LiveId" clId="{B82DBC74-8B35-48AD-B7F2-BCC77B8B8043}" dt="2023-07-04T18:30:44.328" v="460" actId="478"/>
          <ac:spMkLst>
            <pc:docMk/>
            <pc:sldMk cId="4238134884" sldId="287"/>
            <ac:spMk id="10" creationId="{2BACC010-B1FF-F8A4-2956-3F36732067D6}"/>
          </ac:spMkLst>
        </pc:spChg>
        <pc:spChg chg="add del mod">
          <ac:chgData name="gaet.lembert@gmail.com" userId="9f85e0e3690f99b5" providerId="LiveId" clId="{B82DBC74-8B35-48AD-B7F2-BCC77B8B8043}" dt="2023-07-04T18:30:45.982" v="462" actId="478"/>
          <ac:spMkLst>
            <pc:docMk/>
            <pc:sldMk cId="4238134884" sldId="287"/>
            <ac:spMk id="11" creationId="{B1DEF5C9-CF0A-60CC-7677-2DD4CE1B5B59}"/>
          </ac:spMkLst>
        </pc:spChg>
        <pc:spChg chg="add del mod">
          <ac:chgData name="gaet.lembert@gmail.com" userId="9f85e0e3690f99b5" providerId="LiveId" clId="{B82DBC74-8B35-48AD-B7F2-BCC77B8B8043}" dt="2023-07-04T18:31:35.720" v="480"/>
          <ac:spMkLst>
            <pc:docMk/>
            <pc:sldMk cId="4238134884" sldId="287"/>
            <ac:spMk id="12" creationId="{876AE44F-93F7-E065-C528-6B90CA43C285}"/>
          </ac:spMkLst>
        </pc:spChg>
        <pc:spChg chg="add del mod">
          <ac:chgData name="gaet.lembert@gmail.com" userId="9f85e0e3690f99b5" providerId="LiveId" clId="{B82DBC74-8B35-48AD-B7F2-BCC77B8B8043}" dt="2023-07-04T18:31:08.632" v="467" actId="478"/>
          <ac:spMkLst>
            <pc:docMk/>
            <pc:sldMk cId="4238134884" sldId="287"/>
            <ac:spMk id="13" creationId="{B330715F-750B-0F01-ACFE-6B2CCD9AD441}"/>
          </ac:spMkLst>
        </pc:spChg>
        <pc:spChg chg="add del mod">
          <ac:chgData name="gaet.lembert@gmail.com" userId="9f85e0e3690f99b5" providerId="LiveId" clId="{B82DBC74-8B35-48AD-B7F2-BCC77B8B8043}" dt="2023-07-04T18:31:55.006" v="487"/>
          <ac:spMkLst>
            <pc:docMk/>
            <pc:sldMk cId="4238134884" sldId="287"/>
            <ac:spMk id="14" creationId="{68705E45-D3A4-FBE0-2F3C-952B779BB4E9}"/>
          </ac:spMkLst>
        </pc:spChg>
        <pc:spChg chg="add mod">
          <ac:chgData name="gaet.lembert@gmail.com" userId="9f85e0e3690f99b5" providerId="LiveId" clId="{B82DBC74-8B35-48AD-B7F2-BCC77B8B8043}" dt="2023-07-04T19:04:03.870" v="698" actId="1076"/>
          <ac:spMkLst>
            <pc:docMk/>
            <pc:sldMk cId="4238134884" sldId="287"/>
            <ac:spMk id="15" creationId="{B67460A9-E29A-7F2B-3526-9F03D5C9AAEA}"/>
          </ac:spMkLst>
        </pc:spChg>
        <pc:spChg chg="add mod">
          <ac:chgData name="gaet.lembert@gmail.com" userId="9f85e0e3690f99b5" providerId="LiveId" clId="{B82DBC74-8B35-48AD-B7F2-BCC77B8B8043}" dt="2023-07-04T19:04:03.870" v="698" actId="1076"/>
          <ac:spMkLst>
            <pc:docMk/>
            <pc:sldMk cId="4238134884" sldId="287"/>
            <ac:spMk id="16" creationId="{91812288-D72E-9936-71A2-987D73759B28}"/>
          </ac:spMkLst>
        </pc:spChg>
        <pc:spChg chg="add mod">
          <ac:chgData name="gaet.lembert@gmail.com" userId="9f85e0e3690f99b5" providerId="LiveId" clId="{B82DBC74-8B35-48AD-B7F2-BCC77B8B8043}" dt="2023-07-04T19:04:03.870" v="698" actId="1076"/>
          <ac:spMkLst>
            <pc:docMk/>
            <pc:sldMk cId="4238134884" sldId="287"/>
            <ac:spMk id="17" creationId="{FA504E9D-D59D-7FB1-B2FE-FAC96478F8CD}"/>
          </ac:spMkLst>
        </pc:spChg>
        <pc:spChg chg="add mod">
          <ac:chgData name="gaet.lembert@gmail.com" userId="9f85e0e3690f99b5" providerId="LiveId" clId="{B82DBC74-8B35-48AD-B7F2-BCC77B8B8043}" dt="2023-07-04T19:04:03.870" v="698" actId="1076"/>
          <ac:spMkLst>
            <pc:docMk/>
            <pc:sldMk cId="4238134884" sldId="287"/>
            <ac:spMk id="18" creationId="{C7BFFCDF-2506-0A34-FD2C-2E1F65C1EDB2}"/>
          </ac:spMkLst>
        </pc:spChg>
        <pc:spChg chg="add mod">
          <ac:chgData name="gaet.lembert@gmail.com" userId="9f85e0e3690f99b5" providerId="LiveId" clId="{B82DBC74-8B35-48AD-B7F2-BCC77B8B8043}" dt="2023-07-04T19:04:03.870" v="698" actId="1076"/>
          <ac:spMkLst>
            <pc:docMk/>
            <pc:sldMk cId="4238134884" sldId="287"/>
            <ac:spMk id="19" creationId="{67292BB0-4DB6-7686-6E85-41D0B82E6AF2}"/>
          </ac:spMkLst>
        </pc:spChg>
        <pc:spChg chg="add del mod">
          <ac:chgData name="gaet.lembert@gmail.com" userId="9f85e0e3690f99b5" providerId="LiveId" clId="{B82DBC74-8B35-48AD-B7F2-BCC77B8B8043}" dt="2023-07-04T18:30:28.645" v="456" actId="478"/>
          <ac:spMkLst>
            <pc:docMk/>
            <pc:sldMk cId="4238134884" sldId="287"/>
            <ac:spMk id="21" creationId="{075EE915-43F5-8662-C52B-4ED38930B0E1}"/>
          </ac:spMkLst>
        </pc:spChg>
        <pc:spChg chg="add mod">
          <ac:chgData name="gaet.lembert@gmail.com" userId="9f85e0e3690f99b5" providerId="LiveId" clId="{B82DBC74-8B35-48AD-B7F2-BCC77B8B8043}" dt="2023-07-04T19:04:03.870" v="698" actId="1076"/>
          <ac:spMkLst>
            <pc:docMk/>
            <pc:sldMk cId="4238134884" sldId="287"/>
            <ac:spMk id="22" creationId="{2F988072-7A60-874C-24E3-C61DD99974FC}"/>
          </ac:spMkLst>
        </pc:spChg>
        <pc:spChg chg="add mod">
          <ac:chgData name="gaet.lembert@gmail.com" userId="9f85e0e3690f99b5" providerId="LiveId" clId="{B82DBC74-8B35-48AD-B7F2-BCC77B8B8043}" dt="2023-07-04T19:04:03.870" v="698" actId="1076"/>
          <ac:spMkLst>
            <pc:docMk/>
            <pc:sldMk cId="4238134884" sldId="287"/>
            <ac:spMk id="23" creationId="{08E80E3A-876B-E6F0-E067-A619E01FE1A1}"/>
          </ac:spMkLst>
        </pc:spChg>
        <pc:spChg chg="add mod">
          <ac:chgData name="gaet.lembert@gmail.com" userId="9f85e0e3690f99b5" providerId="LiveId" clId="{B82DBC74-8B35-48AD-B7F2-BCC77B8B8043}" dt="2023-07-04T19:04:03.870" v="698" actId="1076"/>
          <ac:spMkLst>
            <pc:docMk/>
            <pc:sldMk cId="4238134884" sldId="287"/>
            <ac:spMk id="24" creationId="{BB6A3F3C-B082-48F8-9F5F-97E30101A90D}"/>
          </ac:spMkLst>
        </pc:spChg>
        <pc:spChg chg="add mod">
          <ac:chgData name="gaet.lembert@gmail.com" userId="9f85e0e3690f99b5" providerId="LiveId" clId="{B82DBC74-8B35-48AD-B7F2-BCC77B8B8043}" dt="2023-07-04T19:04:03.870" v="698" actId="1076"/>
          <ac:spMkLst>
            <pc:docMk/>
            <pc:sldMk cId="4238134884" sldId="287"/>
            <ac:spMk id="25" creationId="{5D8F5663-827C-4C86-4CEE-81FF777E0208}"/>
          </ac:spMkLst>
        </pc:spChg>
        <pc:cxnChg chg="add mod">
          <ac:chgData name="gaet.lembert@gmail.com" userId="9f85e0e3690f99b5" providerId="LiveId" clId="{B82DBC74-8B35-48AD-B7F2-BCC77B8B8043}" dt="2023-07-04T19:04:03.870" v="698" actId="1076"/>
          <ac:cxnSpMkLst>
            <pc:docMk/>
            <pc:sldMk cId="4238134884" sldId="287"/>
            <ac:cxnSpMk id="27" creationId="{053F7DE5-3857-0709-C97E-34511E20FDF8}"/>
          </ac:cxnSpMkLst>
        </pc:cxnChg>
        <pc:cxnChg chg="add del mod">
          <ac:chgData name="gaet.lembert@gmail.com" userId="9f85e0e3690f99b5" providerId="LiveId" clId="{B82DBC74-8B35-48AD-B7F2-BCC77B8B8043}" dt="2023-07-04T18:33:12.111" v="499" actId="478"/>
          <ac:cxnSpMkLst>
            <pc:docMk/>
            <pc:sldMk cId="4238134884" sldId="287"/>
            <ac:cxnSpMk id="35" creationId="{0740CE76-84BC-7C6F-4153-7D53FED2F5F2}"/>
          </ac:cxnSpMkLst>
        </pc:cxnChg>
        <pc:cxnChg chg="add mod">
          <ac:chgData name="gaet.lembert@gmail.com" userId="9f85e0e3690f99b5" providerId="LiveId" clId="{B82DBC74-8B35-48AD-B7F2-BCC77B8B8043}" dt="2023-07-04T19:04:03.870" v="698" actId="1076"/>
          <ac:cxnSpMkLst>
            <pc:docMk/>
            <pc:sldMk cId="4238134884" sldId="287"/>
            <ac:cxnSpMk id="37" creationId="{B12F7C2E-4599-67A7-BD9B-589BB65FFCEB}"/>
          </ac:cxnSpMkLst>
        </pc:cxnChg>
        <pc:cxnChg chg="add mod">
          <ac:chgData name="gaet.lembert@gmail.com" userId="9f85e0e3690f99b5" providerId="LiveId" clId="{B82DBC74-8B35-48AD-B7F2-BCC77B8B8043}" dt="2023-07-04T19:04:03.870" v="698" actId="1076"/>
          <ac:cxnSpMkLst>
            <pc:docMk/>
            <pc:sldMk cId="4238134884" sldId="287"/>
            <ac:cxnSpMk id="39" creationId="{E9BFE85E-300D-86AB-B4F4-D9EA8443F523}"/>
          </ac:cxnSpMkLst>
        </pc:cxnChg>
        <pc:cxnChg chg="add mod">
          <ac:chgData name="gaet.lembert@gmail.com" userId="9f85e0e3690f99b5" providerId="LiveId" clId="{B82DBC74-8B35-48AD-B7F2-BCC77B8B8043}" dt="2023-07-04T19:04:03.870" v="698" actId="1076"/>
          <ac:cxnSpMkLst>
            <pc:docMk/>
            <pc:sldMk cId="4238134884" sldId="287"/>
            <ac:cxnSpMk id="41" creationId="{5BF9160B-9442-C405-93D2-A82D42A6696D}"/>
          </ac:cxnSpMkLst>
        </pc:cxnChg>
        <pc:cxnChg chg="add del mod">
          <ac:chgData name="gaet.lembert@gmail.com" userId="9f85e0e3690f99b5" providerId="LiveId" clId="{B82DBC74-8B35-48AD-B7F2-BCC77B8B8043}" dt="2023-07-04T18:34:09.485" v="510" actId="478"/>
          <ac:cxnSpMkLst>
            <pc:docMk/>
            <pc:sldMk cId="4238134884" sldId="287"/>
            <ac:cxnSpMk id="43" creationId="{BDA63841-84FF-F076-2F56-FDDAA1ADE719}"/>
          </ac:cxnSpMkLst>
        </pc:cxnChg>
        <pc:cxnChg chg="add del mod">
          <ac:chgData name="gaet.lembert@gmail.com" userId="9f85e0e3690f99b5" providerId="LiveId" clId="{B82DBC74-8B35-48AD-B7F2-BCC77B8B8043}" dt="2023-07-04T18:34:08.391" v="509" actId="478"/>
          <ac:cxnSpMkLst>
            <pc:docMk/>
            <pc:sldMk cId="4238134884" sldId="287"/>
            <ac:cxnSpMk id="45" creationId="{63E5F3EA-CA27-3CE7-EE6A-D4BDBC3C37B3}"/>
          </ac:cxnSpMkLst>
        </pc:cxnChg>
        <pc:cxnChg chg="add del mod">
          <ac:chgData name="gaet.lembert@gmail.com" userId="9f85e0e3690f99b5" providerId="LiveId" clId="{B82DBC74-8B35-48AD-B7F2-BCC77B8B8043}" dt="2023-07-04T18:34:28.403" v="516" actId="478"/>
          <ac:cxnSpMkLst>
            <pc:docMk/>
            <pc:sldMk cId="4238134884" sldId="287"/>
            <ac:cxnSpMk id="47" creationId="{1158A7FD-919A-928F-1CC1-DC13EEE00A7F}"/>
          </ac:cxnSpMkLst>
        </pc:cxnChg>
        <pc:cxnChg chg="add del">
          <ac:chgData name="gaet.lembert@gmail.com" userId="9f85e0e3690f99b5" providerId="LiveId" clId="{B82DBC74-8B35-48AD-B7F2-BCC77B8B8043}" dt="2023-07-04T18:36:20.883" v="529" actId="478"/>
          <ac:cxnSpMkLst>
            <pc:docMk/>
            <pc:sldMk cId="4238134884" sldId="287"/>
            <ac:cxnSpMk id="49" creationId="{0FBF35F2-AC4E-2AFB-41DF-F5C91B73B911}"/>
          </ac:cxnSpMkLst>
        </pc:cxnChg>
        <pc:cxnChg chg="add mod">
          <ac:chgData name="gaet.lembert@gmail.com" userId="9f85e0e3690f99b5" providerId="LiveId" clId="{B82DBC74-8B35-48AD-B7F2-BCC77B8B8043}" dt="2023-07-04T19:04:03.870" v="698" actId="1076"/>
          <ac:cxnSpMkLst>
            <pc:docMk/>
            <pc:sldMk cId="4238134884" sldId="287"/>
            <ac:cxnSpMk id="63" creationId="{EE7AE2F1-9CCB-C633-DBC5-AE7615EEB3EE}"/>
          </ac:cxnSpMkLst>
        </pc:cxnChg>
        <pc:cxnChg chg="add mod">
          <ac:chgData name="gaet.lembert@gmail.com" userId="9f85e0e3690f99b5" providerId="LiveId" clId="{B82DBC74-8B35-48AD-B7F2-BCC77B8B8043}" dt="2023-07-04T19:04:03.870" v="698" actId="1076"/>
          <ac:cxnSpMkLst>
            <pc:docMk/>
            <pc:sldMk cId="4238134884" sldId="287"/>
            <ac:cxnSpMk id="69" creationId="{41C016A2-8242-5F4B-85D3-A396655AE5DB}"/>
          </ac:cxnSpMkLst>
        </pc:cxnChg>
        <pc:cxnChg chg="add mod">
          <ac:chgData name="gaet.lembert@gmail.com" userId="9f85e0e3690f99b5" providerId="LiveId" clId="{B82DBC74-8B35-48AD-B7F2-BCC77B8B8043}" dt="2023-07-04T19:04:03.870" v="698" actId="1076"/>
          <ac:cxnSpMkLst>
            <pc:docMk/>
            <pc:sldMk cId="4238134884" sldId="287"/>
            <ac:cxnSpMk id="71" creationId="{BCA9A352-1333-D660-D74D-A2C74FAE1D8F}"/>
          </ac:cxnSpMkLst>
        </pc:cxnChg>
        <pc:cxnChg chg="add mod">
          <ac:chgData name="gaet.lembert@gmail.com" userId="9f85e0e3690f99b5" providerId="LiveId" clId="{B82DBC74-8B35-48AD-B7F2-BCC77B8B8043}" dt="2023-07-04T19:04:03.870" v="698" actId="1076"/>
          <ac:cxnSpMkLst>
            <pc:docMk/>
            <pc:sldMk cId="4238134884" sldId="287"/>
            <ac:cxnSpMk id="73" creationId="{5AD1715A-A636-7302-174E-C05579E6EF9B}"/>
          </ac:cxnSpMkLst>
        </pc:cxnChg>
        <pc:cxnChg chg="add mod">
          <ac:chgData name="gaet.lembert@gmail.com" userId="9f85e0e3690f99b5" providerId="LiveId" clId="{B82DBC74-8B35-48AD-B7F2-BCC77B8B8043}" dt="2023-07-04T19:04:03.870" v="698" actId="1076"/>
          <ac:cxnSpMkLst>
            <pc:docMk/>
            <pc:sldMk cId="4238134884" sldId="287"/>
            <ac:cxnSpMk id="75" creationId="{81CE53E9-9E2B-5740-2680-1719199C2C90}"/>
          </ac:cxnSpMkLst>
        </pc:cxnChg>
        <pc:cxnChg chg="add mod">
          <ac:chgData name="gaet.lembert@gmail.com" userId="9f85e0e3690f99b5" providerId="LiveId" clId="{B82DBC74-8B35-48AD-B7F2-BCC77B8B8043}" dt="2023-07-04T19:04:03.870" v="698" actId="1076"/>
          <ac:cxnSpMkLst>
            <pc:docMk/>
            <pc:sldMk cId="4238134884" sldId="287"/>
            <ac:cxnSpMk id="77" creationId="{6197D91C-CCD5-6DB7-462A-7D7C99E0A459}"/>
          </ac:cxnSpMkLst>
        </pc:cxnChg>
      </pc:sldChg>
      <pc:sldChg chg="new del">
        <pc:chgData name="gaet.lembert@gmail.com" userId="9f85e0e3690f99b5" providerId="LiveId" clId="{B82DBC74-8B35-48AD-B7F2-BCC77B8B8043}" dt="2023-07-04T19:09:36.460" v="700" actId="47"/>
        <pc:sldMkLst>
          <pc:docMk/>
          <pc:sldMk cId="1876801288" sldId="288"/>
        </pc:sldMkLst>
      </pc:sldChg>
      <pc:sldChg chg="new del">
        <pc:chgData name="gaet.lembert@gmail.com" userId="9f85e0e3690f99b5" providerId="LiveId" clId="{B82DBC74-8B35-48AD-B7F2-BCC77B8B8043}" dt="2023-07-04T19:09:48.349" v="702" actId="47"/>
        <pc:sldMkLst>
          <pc:docMk/>
          <pc:sldMk cId="3062026208" sldId="288"/>
        </pc:sldMkLst>
      </pc:sldChg>
      <pc:sldChg chg="modSp add mod">
        <pc:chgData name="gaet.lembert@gmail.com" userId="9f85e0e3690f99b5" providerId="LiveId" clId="{B82DBC74-8B35-48AD-B7F2-BCC77B8B8043}" dt="2023-07-04T19:19:23.020" v="907" actId="20577"/>
        <pc:sldMkLst>
          <pc:docMk/>
          <pc:sldMk cId="3812219770" sldId="288"/>
        </pc:sldMkLst>
        <pc:spChg chg="mod">
          <ac:chgData name="gaet.lembert@gmail.com" userId="9f85e0e3690f99b5" providerId="LiveId" clId="{B82DBC74-8B35-48AD-B7F2-BCC77B8B8043}" dt="2023-07-04T19:19:23.020" v="907" actId="20577"/>
          <ac:spMkLst>
            <pc:docMk/>
            <pc:sldMk cId="3812219770" sldId="288"/>
            <ac:spMk id="8" creationId="{C2A15B0D-2308-8D51-93C8-7C89B97AFF02}"/>
          </ac:spMkLst>
        </pc:spChg>
      </pc:sldChg>
      <pc:sldChg chg="new del">
        <pc:chgData name="gaet.lembert@gmail.com" userId="9f85e0e3690f99b5" providerId="LiveId" clId="{B82DBC74-8B35-48AD-B7F2-BCC77B8B8043}" dt="2023-07-04T19:21:14.379" v="910" actId="47"/>
        <pc:sldMkLst>
          <pc:docMk/>
          <pc:sldMk cId="390110096" sldId="289"/>
        </pc:sldMkLst>
      </pc:sldChg>
      <pc:sldChg chg="modSp add mod">
        <pc:chgData name="gaet.lembert@gmail.com" userId="9f85e0e3690f99b5" providerId="LiveId" clId="{B82DBC74-8B35-48AD-B7F2-BCC77B8B8043}" dt="2023-07-04T19:27:33.272" v="1106" actId="20577"/>
        <pc:sldMkLst>
          <pc:docMk/>
          <pc:sldMk cId="2270941523" sldId="289"/>
        </pc:sldMkLst>
        <pc:spChg chg="mod">
          <ac:chgData name="gaet.lembert@gmail.com" userId="9f85e0e3690f99b5" providerId="LiveId" clId="{B82DBC74-8B35-48AD-B7F2-BCC77B8B8043}" dt="2023-07-04T19:27:33.272" v="1106" actId="20577"/>
          <ac:spMkLst>
            <pc:docMk/>
            <pc:sldMk cId="2270941523" sldId="289"/>
            <ac:spMk id="8" creationId="{C2A15B0D-2308-8D51-93C8-7C89B97AFF02}"/>
          </ac:spMkLst>
        </pc:spChg>
      </pc:sldChg>
      <pc:sldChg chg="modSp new mod">
        <pc:chgData name="gaet.lembert@gmail.com" userId="9f85e0e3690f99b5" providerId="LiveId" clId="{B82DBC74-8B35-48AD-B7F2-BCC77B8B8043}" dt="2023-07-04T19:50:09.103" v="1543" actId="27636"/>
        <pc:sldMkLst>
          <pc:docMk/>
          <pc:sldMk cId="3322649146" sldId="290"/>
        </pc:sldMkLst>
        <pc:spChg chg="mod">
          <ac:chgData name="gaet.lembert@gmail.com" userId="9f85e0e3690f99b5" providerId="LiveId" clId="{B82DBC74-8B35-48AD-B7F2-BCC77B8B8043}" dt="2023-07-04T19:49:01.869" v="1526" actId="20577"/>
          <ac:spMkLst>
            <pc:docMk/>
            <pc:sldMk cId="3322649146" sldId="290"/>
            <ac:spMk id="2" creationId="{8FEA81BC-28B6-FD02-683B-030EB6AAA68C}"/>
          </ac:spMkLst>
        </pc:spChg>
        <pc:spChg chg="mod">
          <ac:chgData name="gaet.lembert@gmail.com" userId="9f85e0e3690f99b5" providerId="LiveId" clId="{B82DBC74-8B35-48AD-B7F2-BCC77B8B8043}" dt="2023-07-04T19:50:09.103" v="1543" actId="27636"/>
          <ac:spMkLst>
            <pc:docMk/>
            <pc:sldMk cId="3322649146" sldId="290"/>
            <ac:spMk id="3" creationId="{767A7F8C-0D6E-506D-3AC7-B6599BC34800}"/>
          </ac:spMkLst>
        </pc:spChg>
      </pc:sldChg>
      <pc:sldChg chg="addSp delSp modSp new mod">
        <pc:chgData name="gaet.lembert@gmail.com" userId="9f85e0e3690f99b5" providerId="LiveId" clId="{B82DBC74-8B35-48AD-B7F2-BCC77B8B8043}" dt="2023-07-04T19:52:08.483" v="1624" actId="1076"/>
        <pc:sldMkLst>
          <pc:docMk/>
          <pc:sldMk cId="4281388656" sldId="291"/>
        </pc:sldMkLst>
        <pc:spChg chg="del">
          <ac:chgData name="gaet.lembert@gmail.com" userId="9f85e0e3690f99b5" providerId="LiveId" clId="{B82DBC74-8B35-48AD-B7F2-BCC77B8B8043}" dt="2023-07-04T19:50:26.787" v="1546" actId="478"/>
          <ac:spMkLst>
            <pc:docMk/>
            <pc:sldMk cId="4281388656" sldId="291"/>
            <ac:spMk id="2" creationId="{5EA27571-3068-9B76-D42C-387C51F1FE01}"/>
          </ac:spMkLst>
        </pc:spChg>
        <pc:spChg chg="del">
          <ac:chgData name="gaet.lembert@gmail.com" userId="9f85e0e3690f99b5" providerId="LiveId" clId="{B82DBC74-8B35-48AD-B7F2-BCC77B8B8043}" dt="2023-07-04T19:50:24.858" v="1545" actId="478"/>
          <ac:spMkLst>
            <pc:docMk/>
            <pc:sldMk cId="4281388656" sldId="291"/>
            <ac:spMk id="3" creationId="{A2DD9D6D-BCFE-6CB7-532A-E20E88241060}"/>
          </ac:spMkLst>
        </pc:spChg>
        <pc:spChg chg="add mod">
          <ac:chgData name="gaet.lembert@gmail.com" userId="9f85e0e3690f99b5" providerId="LiveId" clId="{B82DBC74-8B35-48AD-B7F2-BCC77B8B8043}" dt="2023-07-04T19:52:08.483" v="1624" actId="1076"/>
          <ac:spMkLst>
            <pc:docMk/>
            <pc:sldMk cId="4281388656" sldId="291"/>
            <ac:spMk id="5" creationId="{A901399B-99CD-D361-971C-A5E1B6118A1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f85e0e3690f99b5/Bureau/te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7048556430446191E-2"/>
          <c:y val="2.5428331875182269E-2"/>
          <c:w val="0.92361811023622042"/>
          <c:h val="0.94914333624963543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yqr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lt1"/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og"/>
            <c:dispRSqr val="0"/>
            <c:dispEq val="0"/>
          </c:trendline>
          <c:xVal>
            <c:numRef>
              <c:f>Feuil1!$A$2:$A$22</c:f>
              <c:numCache>
                <c:formatCode>General</c:formatCode>
                <c:ptCount val="21"/>
                <c:pt idx="0">
                  <c:v>-3</c:v>
                </c:pt>
                <c:pt idx="1">
                  <c:v>-5</c:v>
                </c:pt>
                <c:pt idx="2">
                  <c:v>-7</c:v>
                </c:pt>
                <c:pt idx="3">
                  <c:v>-9</c:v>
                </c:pt>
                <c:pt idx="4">
                  <c:v>-11</c:v>
                </c:pt>
                <c:pt idx="5">
                  <c:v>-10</c:v>
                </c:pt>
                <c:pt idx="6">
                  <c:v>-8</c:v>
                </c:pt>
                <c:pt idx="7">
                  <c:v>-5</c:v>
                </c:pt>
                <c:pt idx="8">
                  <c:v>-3</c:v>
                </c:pt>
                <c:pt idx="9">
                  <c:v>-1</c:v>
                </c:pt>
                <c:pt idx="10">
                  <c:v>2</c:v>
                </c:pt>
                <c:pt idx="11">
                  <c:v>4</c:v>
                </c:pt>
                <c:pt idx="12">
                  <c:v>6</c:v>
                </c:pt>
                <c:pt idx="13">
                  <c:v>8</c:v>
                </c:pt>
                <c:pt idx="14">
                  <c:v>11</c:v>
                </c:pt>
                <c:pt idx="15">
                  <c:v>12</c:v>
                </c:pt>
                <c:pt idx="16">
                  <c:v>9</c:v>
                </c:pt>
                <c:pt idx="17">
                  <c:v>6</c:v>
                </c:pt>
                <c:pt idx="18">
                  <c:v>4</c:v>
                </c:pt>
                <c:pt idx="19">
                  <c:v>1</c:v>
                </c:pt>
                <c:pt idx="20">
                  <c:v>-2</c:v>
                </c:pt>
              </c:numCache>
            </c:numRef>
          </c:xVal>
          <c:yVal>
            <c:numRef>
              <c:f>Feuil1!$B$2:$B$22</c:f>
              <c:numCache>
                <c:formatCode>General</c:formatCode>
                <c:ptCount val="21"/>
                <c:pt idx="0">
                  <c:v>-2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1</c:v>
                </c:pt>
                <c:pt idx="5">
                  <c:v>4</c:v>
                </c:pt>
                <c:pt idx="6">
                  <c:v>5</c:v>
                </c:pt>
                <c:pt idx="7">
                  <c:v>7</c:v>
                </c:pt>
                <c:pt idx="8">
                  <c:v>9</c:v>
                </c:pt>
                <c:pt idx="9">
                  <c:v>11</c:v>
                </c:pt>
                <c:pt idx="10">
                  <c:v>10</c:v>
                </c:pt>
                <c:pt idx="11">
                  <c:v>9</c:v>
                </c:pt>
                <c:pt idx="12">
                  <c:v>7</c:v>
                </c:pt>
                <c:pt idx="13">
                  <c:v>6</c:v>
                </c:pt>
                <c:pt idx="14">
                  <c:v>2</c:v>
                </c:pt>
                <c:pt idx="15">
                  <c:v>-2</c:v>
                </c:pt>
                <c:pt idx="16">
                  <c:v>-5</c:v>
                </c:pt>
                <c:pt idx="17">
                  <c:v>-3</c:v>
                </c:pt>
                <c:pt idx="18">
                  <c:v>-1</c:v>
                </c:pt>
                <c:pt idx="19">
                  <c:v>1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023-4160-B7D4-2A7212F8EF98}"/>
            </c:ext>
          </c:extLst>
        </c:ser>
        <c:ser>
          <c:idx val="1"/>
          <c:order val="1"/>
          <c:tx>
            <c:strRef>
              <c:f>Feuil1!$D$1</c:f>
              <c:strCache>
                <c:ptCount val="1"/>
                <c:pt idx="0">
                  <c:v>ypt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6"/>
            <c:spPr>
              <a:solidFill>
                <a:schemeClr val="lt1"/>
              </a:solidFill>
              <a:ln w="1587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Feuil1!$C$2:$C$22</c:f>
              <c:numCache>
                <c:formatCode>General</c:formatCode>
                <c:ptCount val="21"/>
                <c:pt idx="0">
                  <c:v>-2</c:v>
                </c:pt>
                <c:pt idx="1">
                  <c:v>-4</c:v>
                </c:pt>
                <c:pt idx="2">
                  <c:v>-7</c:v>
                </c:pt>
                <c:pt idx="3">
                  <c:v>-10</c:v>
                </c:pt>
                <c:pt idx="4">
                  <c:v>-12</c:v>
                </c:pt>
                <c:pt idx="5">
                  <c:v>-10</c:v>
                </c:pt>
                <c:pt idx="6">
                  <c:v>-7</c:v>
                </c:pt>
                <c:pt idx="7">
                  <c:v>-6</c:v>
                </c:pt>
                <c:pt idx="8">
                  <c:v>-3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6</c:v>
                </c:pt>
                <c:pt idx="13">
                  <c:v>9</c:v>
                </c:pt>
                <c:pt idx="14">
                  <c:v>12</c:v>
                </c:pt>
                <c:pt idx="15">
                  <c:v>13</c:v>
                </c:pt>
                <c:pt idx="16">
                  <c:v>10</c:v>
                </c:pt>
                <c:pt idx="17">
                  <c:v>7</c:v>
                </c:pt>
                <c:pt idx="18">
                  <c:v>4</c:v>
                </c:pt>
                <c:pt idx="19">
                  <c:v>1</c:v>
                </c:pt>
                <c:pt idx="20">
                  <c:v>-1</c:v>
                </c:pt>
              </c:numCache>
            </c:numRef>
          </c:xVal>
          <c:yVal>
            <c:numRef>
              <c:f>Feuil1!$D$2:$D$22</c:f>
              <c:numCache>
                <c:formatCode>General</c:formatCode>
                <c:ptCount val="21"/>
                <c:pt idx="0">
                  <c:v>-2</c:v>
                </c:pt>
                <c:pt idx="1">
                  <c:v>-4</c:v>
                </c:pt>
                <c:pt idx="2">
                  <c:v>-3</c:v>
                </c:pt>
                <c:pt idx="3">
                  <c:v>-2</c:v>
                </c:pt>
                <c:pt idx="4">
                  <c:v>1</c:v>
                </c:pt>
                <c:pt idx="5">
                  <c:v>3</c:v>
                </c:pt>
                <c:pt idx="6">
                  <c:v>5</c:v>
                </c:pt>
                <c:pt idx="7">
                  <c:v>8</c:v>
                </c:pt>
                <c:pt idx="8">
                  <c:v>10</c:v>
                </c:pt>
                <c:pt idx="9">
                  <c:v>11</c:v>
                </c:pt>
                <c:pt idx="10">
                  <c:v>10</c:v>
                </c:pt>
                <c:pt idx="11">
                  <c:v>8</c:v>
                </c:pt>
                <c:pt idx="12">
                  <c:v>6</c:v>
                </c:pt>
                <c:pt idx="13">
                  <c:v>4</c:v>
                </c:pt>
                <c:pt idx="14">
                  <c:v>3</c:v>
                </c:pt>
                <c:pt idx="15">
                  <c:v>-1</c:v>
                </c:pt>
                <c:pt idx="16">
                  <c:v>-4</c:v>
                </c:pt>
                <c:pt idx="17">
                  <c:v>-3</c:v>
                </c:pt>
                <c:pt idx="18">
                  <c:v>-2</c:v>
                </c:pt>
                <c:pt idx="19">
                  <c:v>0</c:v>
                </c:pt>
                <c:pt idx="20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023-4160-B7D4-2A7212F8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382120"/>
        <c:axId val="493383528"/>
      </c:scatterChart>
      <c:valAx>
        <c:axId val="49338212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93383528"/>
        <c:crosses val="autoZero"/>
        <c:crossBetween val="midCat"/>
      </c:valAx>
      <c:valAx>
        <c:axId val="493383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93382120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Feuil1!$D$1</c:f>
              <c:strCache>
                <c:ptCount val="1"/>
                <c:pt idx="0">
                  <c:v>ypt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Feuil1!$C$2:$C$22</c:f>
              <c:numCache>
                <c:formatCode>General</c:formatCode>
                <c:ptCount val="21"/>
                <c:pt idx="0">
                  <c:v>-2</c:v>
                </c:pt>
                <c:pt idx="1">
                  <c:v>-4</c:v>
                </c:pt>
                <c:pt idx="2">
                  <c:v>-7</c:v>
                </c:pt>
                <c:pt idx="3">
                  <c:v>-10</c:v>
                </c:pt>
                <c:pt idx="4">
                  <c:v>-12</c:v>
                </c:pt>
                <c:pt idx="5">
                  <c:v>-10</c:v>
                </c:pt>
                <c:pt idx="6">
                  <c:v>-7</c:v>
                </c:pt>
                <c:pt idx="7">
                  <c:v>-6</c:v>
                </c:pt>
                <c:pt idx="8">
                  <c:v>-3</c:v>
                </c:pt>
                <c:pt idx="9">
                  <c:v>0</c:v>
                </c:pt>
                <c:pt idx="10">
                  <c:v>3</c:v>
                </c:pt>
                <c:pt idx="11">
                  <c:v>4</c:v>
                </c:pt>
                <c:pt idx="12">
                  <c:v>6</c:v>
                </c:pt>
                <c:pt idx="13">
                  <c:v>9</c:v>
                </c:pt>
                <c:pt idx="14">
                  <c:v>12</c:v>
                </c:pt>
                <c:pt idx="15">
                  <c:v>13</c:v>
                </c:pt>
                <c:pt idx="16">
                  <c:v>10</c:v>
                </c:pt>
                <c:pt idx="17">
                  <c:v>7</c:v>
                </c:pt>
                <c:pt idx="18">
                  <c:v>4</c:v>
                </c:pt>
                <c:pt idx="19">
                  <c:v>1</c:v>
                </c:pt>
                <c:pt idx="20">
                  <c:v>-1</c:v>
                </c:pt>
              </c:numCache>
            </c:numRef>
          </c:xVal>
          <c:yVal>
            <c:numRef>
              <c:f>Feuil1!$D$2:$D$22</c:f>
              <c:numCache>
                <c:formatCode>General</c:formatCode>
                <c:ptCount val="21"/>
                <c:pt idx="0">
                  <c:v>-2</c:v>
                </c:pt>
                <c:pt idx="1">
                  <c:v>-4</c:v>
                </c:pt>
                <c:pt idx="2">
                  <c:v>-3</c:v>
                </c:pt>
                <c:pt idx="3">
                  <c:v>-2</c:v>
                </c:pt>
                <c:pt idx="4">
                  <c:v>1</c:v>
                </c:pt>
                <c:pt idx="5">
                  <c:v>3</c:v>
                </c:pt>
                <c:pt idx="6">
                  <c:v>5</c:v>
                </c:pt>
                <c:pt idx="7">
                  <c:v>8</c:v>
                </c:pt>
                <c:pt idx="8">
                  <c:v>10</c:v>
                </c:pt>
                <c:pt idx="9">
                  <c:v>11</c:v>
                </c:pt>
                <c:pt idx="10">
                  <c:v>10</c:v>
                </c:pt>
                <c:pt idx="11">
                  <c:v>8</c:v>
                </c:pt>
                <c:pt idx="12">
                  <c:v>6</c:v>
                </c:pt>
                <c:pt idx="13">
                  <c:v>4</c:v>
                </c:pt>
                <c:pt idx="14">
                  <c:v>3</c:v>
                </c:pt>
                <c:pt idx="15">
                  <c:v>-1</c:v>
                </c:pt>
                <c:pt idx="16">
                  <c:v>-4</c:v>
                </c:pt>
                <c:pt idx="17">
                  <c:v>-3</c:v>
                </c:pt>
                <c:pt idx="18">
                  <c:v>-2</c:v>
                </c:pt>
                <c:pt idx="19">
                  <c:v>0</c:v>
                </c:pt>
                <c:pt idx="20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62-42D8-A091-56FDCDE7C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6449352"/>
        <c:axId val="446446888"/>
      </c:scatterChart>
      <c:valAx>
        <c:axId val="44644935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46446888"/>
        <c:crosses val="autoZero"/>
        <c:crossBetween val="midCat"/>
      </c:valAx>
      <c:valAx>
        <c:axId val="4464468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46449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032321-323B-4A50-BF62-8DB7FC015C57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DEDD6D2-B738-45C3-8936-5E3F31E37235}">
      <dgm:prSet/>
      <dgm:spPr/>
      <dgm:t>
        <a:bodyPr/>
        <a:lstStyle/>
        <a:p>
          <a:r>
            <a:rPr lang="fr-FR"/>
            <a:t>Introduction</a:t>
          </a:r>
          <a:endParaRPr lang="en-US"/>
        </a:p>
      </dgm:t>
    </dgm:pt>
    <dgm:pt modelId="{88486382-E5FC-46C3-B876-7A9388A75F80}" type="parTrans" cxnId="{FD857617-068B-4802-8E65-DFCBB8080064}">
      <dgm:prSet/>
      <dgm:spPr/>
      <dgm:t>
        <a:bodyPr/>
        <a:lstStyle/>
        <a:p>
          <a:endParaRPr lang="en-US"/>
        </a:p>
      </dgm:t>
    </dgm:pt>
    <dgm:pt modelId="{900B5EAB-68B6-4F10-93CB-242446709DE1}" type="sibTrans" cxnId="{FD857617-068B-4802-8E65-DFCBB8080064}">
      <dgm:prSet/>
      <dgm:spPr/>
      <dgm:t>
        <a:bodyPr/>
        <a:lstStyle/>
        <a:p>
          <a:endParaRPr lang="en-US"/>
        </a:p>
      </dgm:t>
    </dgm:pt>
    <dgm:pt modelId="{E531ABA8-2874-44EF-94D6-2F7A5E2F0E58}">
      <dgm:prSet/>
      <dgm:spPr/>
      <dgm:t>
        <a:bodyPr/>
        <a:lstStyle/>
        <a:p>
          <a:r>
            <a:rPr lang="fr-FR" dirty="0"/>
            <a:t>I. Localisation des points de passage</a:t>
          </a:r>
          <a:endParaRPr lang="en-US" dirty="0"/>
        </a:p>
      </dgm:t>
    </dgm:pt>
    <dgm:pt modelId="{F84D303C-F07F-4BFD-8AB5-98FCAD7B1DC9}" type="parTrans" cxnId="{BFBF47BA-766F-4C17-A569-F83C7F6FF6C9}">
      <dgm:prSet/>
      <dgm:spPr/>
      <dgm:t>
        <a:bodyPr/>
        <a:lstStyle/>
        <a:p>
          <a:endParaRPr lang="en-US"/>
        </a:p>
      </dgm:t>
    </dgm:pt>
    <dgm:pt modelId="{C1AC2B76-AA7C-4525-9692-3AC0700EC688}" type="sibTrans" cxnId="{BFBF47BA-766F-4C17-A569-F83C7F6FF6C9}">
      <dgm:prSet/>
      <dgm:spPr/>
      <dgm:t>
        <a:bodyPr/>
        <a:lstStyle/>
        <a:p>
          <a:endParaRPr lang="en-US"/>
        </a:p>
      </dgm:t>
    </dgm:pt>
    <dgm:pt modelId="{F41D0D5A-BF95-427C-B1DC-E57012B4064F}">
      <dgm:prSet/>
      <dgm:spPr/>
      <dgm:t>
        <a:bodyPr/>
        <a:lstStyle/>
        <a:p>
          <a:r>
            <a:rPr lang="fr-FR" dirty="0"/>
            <a:t>II. Calcul de la trajectoire</a:t>
          </a:r>
          <a:endParaRPr lang="en-US" dirty="0"/>
        </a:p>
      </dgm:t>
    </dgm:pt>
    <dgm:pt modelId="{F5579636-3959-4945-A8A5-67A1A1BC3656}" type="parTrans" cxnId="{58B9D3B2-A8DD-446B-9B33-B6FA01C05722}">
      <dgm:prSet/>
      <dgm:spPr/>
      <dgm:t>
        <a:bodyPr/>
        <a:lstStyle/>
        <a:p>
          <a:endParaRPr lang="en-US"/>
        </a:p>
      </dgm:t>
    </dgm:pt>
    <dgm:pt modelId="{01729EF7-CF12-4206-80CC-2ACC5A0311C6}" type="sibTrans" cxnId="{58B9D3B2-A8DD-446B-9B33-B6FA01C05722}">
      <dgm:prSet/>
      <dgm:spPr/>
      <dgm:t>
        <a:bodyPr/>
        <a:lstStyle/>
        <a:p>
          <a:endParaRPr lang="en-US"/>
        </a:p>
      </dgm:t>
    </dgm:pt>
    <dgm:pt modelId="{5FC3F193-8D24-4DBB-865C-A6500F323B10}">
      <dgm:prSet/>
      <dgm:spPr/>
      <dgm:t>
        <a:bodyPr/>
        <a:lstStyle/>
        <a:p>
          <a:r>
            <a:rPr lang="fr-FR" dirty="0"/>
            <a:t>III. Calcul de la position du robot par rapport à la ligne</a:t>
          </a:r>
          <a:endParaRPr lang="en-US" dirty="0"/>
        </a:p>
      </dgm:t>
    </dgm:pt>
    <dgm:pt modelId="{B3042F16-4A02-4679-A278-C814632A91A8}" type="parTrans" cxnId="{5D179984-9F4A-4301-97C3-E5197C5EFA2A}">
      <dgm:prSet/>
      <dgm:spPr/>
      <dgm:t>
        <a:bodyPr/>
        <a:lstStyle/>
        <a:p>
          <a:endParaRPr lang="en-US"/>
        </a:p>
      </dgm:t>
    </dgm:pt>
    <dgm:pt modelId="{9E967692-7B91-408F-84AE-0CC7B1B042BF}" type="sibTrans" cxnId="{5D179984-9F4A-4301-97C3-E5197C5EFA2A}">
      <dgm:prSet/>
      <dgm:spPr/>
      <dgm:t>
        <a:bodyPr/>
        <a:lstStyle/>
        <a:p>
          <a:endParaRPr lang="en-US"/>
        </a:p>
      </dgm:t>
    </dgm:pt>
    <dgm:pt modelId="{84AAD9FD-5E76-4F68-9B84-DE3617FC0B94}">
      <dgm:prSet/>
      <dgm:spPr/>
      <dgm:t>
        <a:bodyPr/>
        <a:lstStyle/>
        <a:p>
          <a:r>
            <a:rPr lang="fr-FR"/>
            <a:t>Conclusion</a:t>
          </a:r>
          <a:endParaRPr lang="en-US"/>
        </a:p>
      </dgm:t>
    </dgm:pt>
    <dgm:pt modelId="{0C9CFBFA-DBDD-4B0B-B5E5-3DA6AFAAD690}" type="parTrans" cxnId="{E066871B-0B48-4209-9196-DA24D9A42709}">
      <dgm:prSet/>
      <dgm:spPr/>
      <dgm:t>
        <a:bodyPr/>
        <a:lstStyle/>
        <a:p>
          <a:endParaRPr lang="en-US"/>
        </a:p>
      </dgm:t>
    </dgm:pt>
    <dgm:pt modelId="{BDD7AED6-C215-468F-BE11-1470ACA1FD6A}" type="sibTrans" cxnId="{E066871B-0B48-4209-9196-DA24D9A42709}">
      <dgm:prSet/>
      <dgm:spPr/>
      <dgm:t>
        <a:bodyPr/>
        <a:lstStyle/>
        <a:p>
          <a:endParaRPr lang="en-US"/>
        </a:p>
      </dgm:t>
    </dgm:pt>
    <dgm:pt modelId="{5B3D4CB3-B29A-4FD7-A615-03C06107F6BD}" type="pres">
      <dgm:prSet presAssocID="{09032321-323B-4A50-BF62-8DB7FC015C57}" presName="linear" presStyleCnt="0">
        <dgm:presLayoutVars>
          <dgm:dir/>
          <dgm:animLvl val="lvl"/>
          <dgm:resizeHandles val="exact"/>
        </dgm:presLayoutVars>
      </dgm:prSet>
      <dgm:spPr/>
    </dgm:pt>
    <dgm:pt modelId="{FFD390F1-F09C-4004-B40E-102BC37D55E3}" type="pres">
      <dgm:prSet presAssocID="{ADEDD6D2-B738-45C3-8936-5E3F31E37235}" presName="parentLin" presStyleCnt="0"/>
      <dgm:spPr/>
    </dgm:pt>
    <dgm:pt modelId="{60E2765D-0EA7-4C75-8F34-DA7EFB658248}" type="pres">
      <dgm:prSet presAssocID="{ADEDD6D2-B738-45C3-8936-5E3F31E37235}" presName="parentLeftMargin" presStyleLbl="node1" presStyleIdx="0" presStyleCnt="5"/>
      <dgm:spPr/>
    </dgm:pt>
    <dgm:pt modelId="{FE65AD34-F700-4B06-A141-F6B27DB1EABC}" type="pres">
      <dgm:prSet presAssocID="{ADEDD6D2-B738-45C3-8936-5E3F31E3723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C141DF0-147B-404F-8D95-936B8B5385C2}" type="pres">
      <dgm:prSet presAssocID="{ADEDD6D2-B738-45C3-8936-5E3F31E37235}" presName="negativeSpace" presStyleCnt="0"/>
      <dgm:spPr/>
    </dgm:pt>
    <dgm:pt modelId="{A08330DD-4FCA-4D94-8F30-1C6911C52821}" type="pres">
      <dgm:prSet presAssocID="{ADEDD6D2-B738-45C3-8936-5E3F31E37235}" presName="childText" presStyleLbl="conFgAcc1" presStyleIdx="0" presStyleCnt="5">
        <dgm:presLayoutVars>
          <dgm:bulletEnabled val="1"/>
        </dgm:presLayoutVars>
      </dgm:prSet>
      <dgm:spPr/>
    </dgm:pt>
    <dgm:pt modelId="{40238997-5E5B-41DC-9E43-D4F7707938CF}" type="pres">
      <dgm:prSet presAssocID="{900B5EAB-68B6-4F10-93CB-242446709DE1}" presName="spaceBetweenRectangles" presStyleCnt="0"/>
      <dgm:spPr/>
    </dgm:pt>
    <dgm:pt modelId="{7FA33513-9A97-4A2C-AAB2-3CE3E8EF2910}" type="pres">
      <dgm:prSet presAssocID="{E531ABA8-2874-44EF-94D6-2F7A5E2F0E58}" presName="parentLin" presStyleCnt="0"/>
      <dgm:spPr/>
    </dgm:pt>
    <dgm:pt modelId="{56D3D55E-6659-4C75-9AE0-6EDB7ABA2523}" type="pres">
      <dgm:prSet presAssocID="{E531ABA8-2874-44EF-94D6-2F7A5E2F0E58}" presName="parentLeftMargin" presStyleLbl="node1" presStyleIdx="0" presStyleCnt="5"/>
      <dgm:spPr/>
    </dgm:pt>
    <dgm:pt modelId="{22D0394F-5D3F-470D-90A8-ABCFF097BFEF}" type="pres">
      <dgm:prSet presAssocID="{E531ABA8-2874-44EF-94D6-2F7A5E2F0E5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08B281C-F464-445E-880E-72C9F45F46D1}" type="pres">
      <dgm:prSet presAssocID="{E531ABA8-2874-44EF-94D6-2F7A5E2F0E58}" presName="negativeSpace" presStyleCnt="0"/>
      <dgm:spPr/>
    </dgm:pt>
    <dgm:pt modelId="{24EF3B83-BD8C-4EB1-A5BF-246567E88C7D}" type="pres">
      <dgm:prSet presAssocID="{E531ABA8-2874-44EF-94D6-2F7A5E2F0E58}" presName="childText" presStyleLbl="conFgAcc1" presStyleIdx="1" presStyleCnt="5">
        <dgm:presLayoutVars>
          <dgm:bulletEnabled val="1"/>
        </dgm:presLayoutVars>
      </dgm:prSet>
      <dgm:spPr/>
    </dgm:pt>
    <dgm:pt modelId="{C5C48E1B-D5B6-4AC1-932B-247812F9022B}" type="pres">
      <dgm:prSet presAssocID="{C1AC2B76-AA7C-4525-9692-3AC0700EC688}" presName="spaceBetweenRectangles" presStyleCnt="0"/>
      <dgm:spPr/>
    </dgm:pt>
    <dgm:pt modelId="{A54F4483-5CBE-420E-B45D-D8F997C318F7}" type="pres">
      <dgm:prSet presAssocID="{F41D0D5A-BF95-427C-B1DC-E57012B4064F}" presName="parentLin" presStyleCnt="0"/>
      <dgm:spPr/>
    </dgm:pt>
    <dgm:pt modelId="{58BD9801-6B6D-4C97-8698-23741F085041}" type="pres">
      <dgm:prSet presAssocID="{F41D0D5A-BF95-427C-B1DC-E57012B4064F}" presName="parentLeftMargin" presStyleLbl="node1" presStyleIdx="1" presStyleCnt="5"/>
      <dgm:spPr/>
    </dgm:pt>
    <dgm:pt modelId="{D414EA7D-AB91-4252-B734-1FA79819C20C}" type="pres">
      <dgm:prSet presAssocID="{F41D0D5A-BF95-427C-B1DC-E57012B4064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2680EB6-FE8C-4247-8553-80ADF75AF89E}" type="pres">
      <dgm:prSet presAssocID="{F41D0D5A-BF95-427C-B1DC-E57012B4064F}" presName="negativeSpace" presStyleCnt="0"/>
      <dgm:spPr/>
    </dgm:pt>
    <dgm:pt modelId="{241E5B59-80D3-450E-AC94-C49046202BE3}" type="pres">
      <dgm:prSet presAssocID="{F41D0D5A-BF95-427C-B1DC-E57012B4064F}" presName="childText" presStyleLbl="conFgAcc1" presStyleIdx="2" presStyleCnt="5">
        <dgm:presLayoutVars>
          <dgm:bulletEnabled val="1"/>
        </dgm:presLayoutVars>
      </dgm:prSet>
      <dgm:spPr/>
    </dgm:pt>
    <dgm:pt modelId="{1436AA01-A022-41B5-9ACD-0CD4B2BA9B24}" type="pres">
      <dgm:prSet presAssocID="{01729EF7-CF12-4206-80CC-2ACC5A0311C6}" presName="spaceBetweenRectangles" presStyleCnt="0"/>
      <dgm:spPr/>
    </dgm:pt>
    <dgm:pt modelId="{9808D0C1-4E9B-4585-9AED-022731E7AE18}" type="pres">
      <dgm:prSet presAssocID="{5FC3F193-8D24-4DBB-865C-A6500F323B10}" presName="parentLin" presStyleCnt="0"/>
      <dgm:spPr/>
    </dgm:pt>
    <dgm:pt modelId="{2E858182-EB45-449D-8EE0-17E2D3842915}" type="pres">
      <dgm:prSet presAssocID="{5FC3F193-8D24-4DBB-865C-A6500F323B10}" presName="parentLeftMargin" presStyleLbl="node1" presStyleIdx="2" presStyleCnt="5"/>
      <dgm:spPr/>
    </dgm:pt>
    <dgm:pt modelId="{DD24E90B-5358-477D-804A-D06286BACE5B}" type="pres">
      <dgm:prSet presAssocID="{5FC3F193-8D24-4DBB-865C-A6500F323B1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2A47C38-BE9A-4B88-BA43-4137C38F8D65}" type="pres">
      <dgm:prSet presAssocID="{5FC3F193-8D24-4DBB-865C-A6500F323B10}" presName="negativeSpace" presStyleCnt="0"/>
      <dgm:spPr/>
    </dgm:pt>
    <dgm:pt modelId="{1C301BDF-863D-411E-B2F0-213417C055A8}" type="pres">
      <dgm:prSet presAssocID="{5FC3F193-8D24-4DBB-865C-A6500F323B10}" presName="childText" presStyleLbl="conFgAcc1" presStyleIdx="3" presStyleCnt="5">
        <dgm:presLayoutVars>
          <dgm:bulletEnabled val="1"/>
        </dgm:presLayoutVars>
      </dgm:prSet>
      <dgm:spPr/>
    </dgm:pt>
    <dgm:pt modelId="{EC729AA0-020C-462F-9A2C-44F8CBA1A78C}" type="pres">
      <dgm:prSet presAssocID="{9E967692-7B91-408F-84AE-0CC7B1B042BF}" presName="spaceBetweenRectangles" presStyleCnt="0"/>
      <dgm:spPr/>
    </dgm:pt>
    <dgm:pt modelId="{FD26423B-4AAC-45D7-A0E8-849091FC94CB}" type="pres">
      <dgm:prSet presAssocID="{84AAD9FD-5E76-4F68-9B84-DE3617FC0B94}" presName="parentLin" presStyleCnt="0"/>
      <dgm:spPr/>
    </dgm:pt>
    <dgm:pt modelId="{32C2BE65-981A-49EA-A1D4-A5B4F53EAF94}" type="pres">
      <dgm:prSet presAssocID="{84AAD9FD-5E76-4F68-9B84-DE3617FC0B94}" presName="parentLeftMargin" presStyleLbl="node1" presStyleIdx="3" presStyleCnt="5"/>
      <dgm:spPr/>
    </dgm:pt>
    <dgm:pt modelId="{FC22C3F8-4595-4774-A2B4-5164DF0A6BFB}" type="pres">
      <dgm:prSet presAssocID="{84AAD9FD-5E76-4F68-9B84-DE3617FC0B9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DB0DBED-6B90-4DC0-9BC9-BE3CAEBB6EEF}" type="pres">
      <dgm:prSet presAssocID="{84AAD9FD-5E76-4F68-9B84-DE3617FC0B94}" presName="negativeSpace" presStyleCnt="0"/>
      <dgm:spPr/>
    </dgm:pt>
    <dgm:pt modelId="{E91ACF6A-EE68-4C5E-986D-0FF609B4BEF2}" type="pres">
      <dgm:prSet presAssocID="{84AAD9FD-5E76-4F68-9B84-DE3617FC0B9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49C5305-B98F-46CE-AC78-FE858E8114F8}" type="presOf" srcId="{5FC3F193-8D24-4DBB-865C-A6500F323B10}" destId="{2E858182-EB45-449D-8EE0-17E2D3842915}" srcOrd="0" destOrd="0" presId="urn:microsoft.com/office/officeart/2005/8/layout/list1"/>
    <dgm:cxn modelId="{C751DD07-A016-4374-BAEC-0B99634FD266}" type="presOf" srcId="{84AAD9FD-5E76-4F68-9B84-DE3617FC0B94}" destId="{FC22C3F8-4595-4774-A2B4-5164DF0A6BFB}" srcOrd="1" destOrd="0" presId="urn:microsoft.com/office/officeart/2005/8/layout/list1"/>
    <dgm:cxn modelId="{8423770C-8D8A-40F1-9D65-86B1F132F113}" type="presOf" srcId="{5FC3F193-8D24-4DBB-865C-A6500F323B10}" destId="{DD24E90B-5358-477D-804A-D06286BACE5B}" srcOrd="1" destOrd="0" presId="urn:microsoft.com/office/officeart/2005/8/layout/list1"/>
    <dgm:cxn modelId="{FD857617-068B-4802-8E65-DFCBB8080064}" srcId="{09032321-323B-4A50-BF62-8DB7FC015C57}" destId="{ADEDD6D2-B738-45C3-8936-5E3F31E37235}" srcOrd="0" destOrd="0" parTransId="{88486382-E5FC-46C3-B876-7A9388A75F80}" sibTransId="{900B5EAB-68B6-4F10-93CB-242446709DE1}"/>
    <dgm:cxn modelId="{E066871B-0B48-4209-9196-DA24D9A42709}" srcId="{09032321-323B-4A50-BF62-8DB7FC015C57}" destId="{84AAD9FD-5E76-4F68-9B84-DE3617FC0B94}" srcOrd="4" destOrd="0" parTransId="{0C9CFBFA-DBDD-4B0B-B5E5-3DA6AFAAD690}" sibTransId="{BDD7AED6-C215-468F-BE11-1470ACA1FD6A}"/>
    <dgm:cxn modelId="{31545521-80E2-4B28-8A35-EC6CFD1ED713}" type="presOf" srcId="{ADEDD6D2-B738-45C3-8936-5E3F31E37235}" destId="{60E2765D-0EA7-4C75-8F34-DA7EFB658248}" srcOrd="0" destOrd="0" presId="urn:microsoft.com/office/officeart/2005/8/layout/list1"/>
    <dgm:cxn modelId="{3016C027-F975-4126-B63B-7EAA5E632E56}" type="presOf" srcId="{E531ABA8-2874-44EF-94D6-2F7A5E2F0E58}" destId="{22D0394F-5D3F-470D-90A8-ABCFF097BFEF}" srcOrd="1" destOrd="0" presId="urn:microsoft.com/office/officeart/2005/8/layout/list1"/>
    <dgm:cxn modelId="{761CAF3F-FEA8-4C5A-8581-59185F07F215}" type="presOf" srcId="{ADEDD6D2-B738-45C3-8936-5E3F31E37235}" destId="{FE65AD34-F700-4B06-A141-F6B27DB1EABC}" srcOrd="1" destOrd="0" presId="urn:microsoft.com/office/officeart/2005/8/layout/list1"/>
    <dgm:cxn modelId="{F4210B41-0619-49EB-ADD6-18F3C883D9CD}" type="presOf" srcId="{F41D0D5A-BF95-427C-B1DC-E57012B4064F}" destId="{D414EA7D-AB91-4252-B734-1FA79819C20C}" srcOrd="1" destOrd="0" presId="urn:microsoft.com/office/officeart/2005/8/layout/list1"/>
    <dgm:cxn modelId="{43DAB370-03DC-4686-9C8D-5ECA45BCF7DC}" type="presOf" srcId="{84AAD9FD-5E76-4F68-9B84-DE3617FC0B94}" destId="{32C2BE65-981A-49EA-A1D4-A5B4F53EAF94}" srcOrd="0" destOrd="0" presId="urn:microsoft.com/office/officeart/2005/8/layout/list1"/>
    <dgm:cxn modelId="{5D179984-9F4A-4301-97C3-E5197C5EFA2A}" srcId="{09032321-323B-4A50-BF62-8DB7FC015C57}" destId="{5FC3F193-8D24-4DBB-865C-A6500F323B10}" srcOrd="3" destOrd="0" parTransId="{B3042F16-4A02-4679-A278-C814632A91A8}" sibTransId="{9E967692-7B91-408F-84AE-0CC7B1B042BF}"/>
    <dgm:cxn modelId="{58B9D3B2-A8DD-446B-9B33-B6FA01C05722}" srcId="{09032321-323B-4A50-BF62-8DB7FC015C57}" destId="{F41D0D5A-BF95-427C-B1DC-E57012B4064F}" srcOrd="2" destOrd="0" parTransId="{F5579636-3959-4945-A8A5-67A1A1BC3656}" sibTransId="{01729EF7-CF12-4206-80CC-2ACC5A0311C6}"/>
    <dgm:cxn modelId="{F3F988B7-C4BB-48DF-B15F-4051BDEB5458}" type="presOf" srcId="{F41D0D5A-BF95-427C-B1DC-E57012B4064F}" destId="{58BD9801-6B6D-4C97-8698-23741F085041}" srcOrd="0" destOrd="0" presId="urn:microsoft.com/office/officeart/2005/8/layout/list1"/>
    <dgm:cxn modelId="{BFBF47BA-766F-4C17-A569-F83C7F6FF6C9}" srcId="{09032321-323B-4A50-BF62-8DB7FC015C57}" destId="{E531ABA8-2874-44EF-94D6-2F7A5E2F0E58}" srcOrd="1" destOrd="0" parTransId="{F84D303C-F07F-4BFD-8AB5-98FCAD7B1DC9}" sibTransId="{C1AC2B76-AA7C-4525-9692-3AC0700EC688}"/>
    <dgm:cxn modelId="{42CFCCFA-60D8-4BCF-996B-E2CA7D6546F1}" type="presOf" srcId="{E531ABA8-2874-44EF-94D6-2F7A5E2F0E58}" destId="{56D3D55E-6659-4C75-9AE0-6EDB7ABA2523}" srcOrd="0" destOrd="0" presId="urn:microsoft.com/office/officeart/2005/8/layout/list1"/>
    <dgm:cxn modelId="{BF6225FB-A5AB-4348-B46D-3FBFFC16DDD9}" type="presOf" srcId="{09032321-323B-4A50-BF62-8DB7FC015C57}" destId="{5B3D4CB3-B29A-4FD7-A615-03C06107F6BD}" srcOrd="0" destOrd="0" presId="urn:microsoft.com/office/officeart/2005/8/layout/list1"/>
    <dgm:cxn modelId="{4EBFABFA-D6A6-4095-882E-CE0F6179017A}" type="presParOf" srcId="{5B3D4CB3-B29A-4FD7-A615-03C06107F6BD}" destId="{FFD390F1-F09C-4004-B40E-102BC37D55E3}" srcOrd="0" destOrd="0" presId="urn:microsoft.com/office/officeart/2005/8/layout/list1"/>
    <dgm:cxn modelId="{B46DEEEE-D9D1-48E2-ACB8-FE4CDDDB9D67}" type="presParOf" srcId="{FFD390F1-F09C-4004-B40E-102BC37D55E3}" destId="{60E2765D-0EA7-4C75-8F34-DA7EFB658248}" srcOrd="0" destOrd="0" presId="urn:microsoft.com/office/officeart/2005/8/layout/list1"/>
    <dgm:cxn modelId="{902577A9-3BDC-46AA-8545-D2155FEAF899}" type="presParOf" srcId="{FFD390F1-F09C-4004-B40E-102BC37D55E3}" destId="{FE65AD34-F700-4B06-A141-F6B27DB1EABC}" srcOrd="1" destOrd="0" presId="urn:microsoft.com/office/officeart/2005/8/layout/list1"/>
    <dgm:cxn modelId="{B726546C-9C84-42E9-9E07-E951C2956868}" type="presParOf" srcId="{5B3D4CB3-B29A-4FD7-A615-03C06107F6BD}" destId="{DC141DF0-147B-404F-8D95-936B8B5385C2}" srcOrd="1" destOrd="0" presId="urn:microsoft.com/office/officeart/2005/8/layout/list1"/>
    <dgm:cxn modelId="{28F0A6E5-9D67-4D0E-81F0-3C71978CFAAB}" type="presParOf" srcId="{5B3D4CB3-B29A-4FD7-A615-03C06107F6BD}" destId="{A08330DD-4FCA-4D94-8F30-1C6911C52821}" srcOrd="2" destOrd="0" presId="urn:microsoft.com/office/officeart/2005/8/layout/list1"/>
    <dgm:cxn modelId="{9B556F71-29DC-4C9E-BDDE-C21E62F7BA8E}" type="presParOf" srcId="{5B3D4CB3-B29A-4FD7-A615-03C06107F6BD}" destId="{40238997-5E5B-41DC-9E43-D4F7707938CF}" srcOrd="3" destOrd="0" presId="urn:microsoft.com/office/officeart/2005/8/layout/list1"/>
    <dgm:cxn modelId="{8C165AC0-EBF9-446B-A6AA-352176891965}" type="presParOf" srcId="{5B3D4CB3-B29A-4FD7-A615-03C06107F6BD}" destId="{7FA33513-9A97-4A2C-AAB2-3CE3E8EF2910}" srcOrd="4" destOrd="0" presId="urn:microsoft.com/office/officeart/2005/8/layout/list1"/>
    <dgm:cxn modelId="{EC8FAA51-5D94-4B4F-A746-B0A5C35962E1}" type="presParOf" srcId="{7FA33513-9A97-4A2C-AAB2-3CE3E8EF2910}" destId="{56D3D55E-6659-4C75-9AE0-6EDB7ABA2523}" srcOrd="0" destOrd="0" presId="urn:microsoft.com/office/officeart/2005/8/layout/list1"/>
    <dgm:cxn modelId="{7E53CC0F-A2E1-4046-9AA6-86643ACEE5C0}" type="presParOf" srcId="{7FA33513-9A97-4A2C-AAB2-3CE3E8EF2910}" destId="{22D0394F-5D3F-470D-90A8-ABCFF097BFEF}" srcOrd="1" destOrd="0" presId="urn:microsoft.com/office/officeart/2005/8/layout/list1"/>
    <dgm:cxn modelId="{46807F7C-30E9-4161-9251-00CC179EF3A5}" type="presParOf" srcId="{5B3D4CB3-B29A-4FD7-A615-03C06107F6BD}" destId="{308B281C-F464-445E-880E-72C9F45F46D1}" srcOrd="5" destOrd="0" presId="urn:microsoft.com/office/officeart/2005/8/layout/list1"/>
    <dgm:cxn modelId="{BEC49744-95E5-4637-B8C1-7FD134E55650}" type="presParOf" srcId="{5B3D4CB3-B29A-4FD7-A615-03C06107F6BD}" destId="{24EF3B83-BD8C-4EB1-A5BF-246567E88C7D}" srcOrd="6" destOrd="0" presId="urn:microsoft.com/office/officeart/2005/8/layout/list1"/>
    <dgm:cxn modelId="{3FE4F2C7-2555-429C-A1C7-9130BFB7B422}" type="presParOf" srcId="{5B3D4CB3-B29A-4FD7-A615-03C06107F6BD}" destId="{C5C48E1B-D5B6-4AC1-932B-247812F9022B}" srcOrd="7" destOrd="0" presId="urn:microsoft.com/office/officeart/2005/8/layout/list1"/>
    <dgm:cxn modelId="{6183D13F-D4DC-44FF-8478-C39A5BBA2D23}" type="presParOf" srcId="{5B3D4CB3-B29A-4FD7-A615-03C06107F6BD}" destId="{A54F4483-5CBE-420E-B45D-D8F997C318F7}" srcOrd="8" destOrd="0" presId="urn:microsoft.com/office/officeart/2005/8/layout/list1"/>
    <dgm:cxn modelId="{8BCAB2AA-2648-4C98-8AF0-8B3B72FF3513}" type="presParOf" srcId="{A54F4483-5CBE-420E-B45D-D8F997C318F7}" destId="{58BD9801-6B6D-4C97-8698-23741F085041}" srcOrd="0" destOrd="0" presId="urn:microsoft.com/office/officeart/2005/8/layout/list1"/>
    <dgm:cxn modelId="{458668D7-6D00-4349-A592-9790C59C4056}" type="presParOf" srcId="{A54F4483-5CBE-420E-B45D-D8F997C318F7}" destId="{D414EA7D-AB91-4252-B734-1FA79819C20C}" srcOrd="1" destOrd="0" presId="urn:microsoft.com/office/officeart/2005/8/layout/list1"/>
    <dgm:cxn modelId="{AF4235EB-B498-4A25-B2D8-88A1B0845804}" type="presParOf" srcId="{5B3D4CB3-B29A-4FD7-A615-03C06107F6BD}" destId="{B2680EB6-FE8C-4247-8553-80ADF75AF89E}" srcOrd="9" destOrd="0" presId="urn:microsoft.com/office/officeart/2005/8/layout/list1"/>
    <dgm:cxn modelId="{8964DC52-BA86-4E72-9D78-1A8C1DDD8E10}" type="presParOf" srcId="{5B3D4CB3-B29A-4FD7-A615-03C06107F6BD}" destId="{241E5B59-80D3-450E-AC94-C49046202BE3}" srcOrd="10" destOrd="0" presId="urn:microsoft.com/office/officeart/2005/8/layout/list1"/>
    <dgm:cxn modelId="{46084E43-0E97-4F6A-A426-4FA10E902460}" type="presParOf" srcId="{5B3D4CB3-B29A-4FD7-A615-03C06107F6BD}" destId="{1436AA01-A022-41B5-9ACD-0CD4B2BA9B24}" srcOrd="11" destOrd="0" presId="urn:microsoft.com/office/officeart/2005/8/layout/list1"/>
    <dgm:cxn modelId="{29C76B3C-E3ED-47EF-B9F1-A1580F704B0D}" type="presParOf" srcId="{5B3D4CB3-B29A-4FD7-A615-03C06107F6BD}" destId="{9808D0C1-4E9B-4585-9AED-022731E7AE18}" srcOrd="12" destOrd="0" presId="urn:microsoft.com/office/officeart/2005/8/layout/list1"/>
    <dgm:cxn modelId="{938A96FA-43B7-40D1-8C83-2491DB4F918E}" type="presParOf" srcId="{9808D0C1-4E9B-4585-9AED-022731E7AE18}" destId="{2E858182-EB45-449D-8EE0-17E2D3842915}" srcOrd="0" destOrd="0" presId="urn:microsoft.com/office/officeart/2005/8/layout/list1"/>
    <dgm:cxn modelId="{015BD8EA-1DD1-4317-AA5F-90981127D14C}" type="presParOf" srcId="{9808D0C1-4E9B-4585-9AED-022731E7AE18}" destId="{DD24E90B-5358-477D-804A-D06286BACE5B}" srcOrd="1" destOrd="0" presId="urn:microsoft.com/office/officeart/2005/8/layout/list1"/>
    <dgm:cxn modelId="{2AEB74AE-2DDC-46E1-9FCD-42D532BD170C}" type="presParOf" srcId="{5B3D4CB3-B29A-4FD7-A615-03C06107F6BD}" destId="{92A47C38-BE9A-4B88-BA43-4137C38F8D65}" srcOrd="13" destOrd="0" presId="urn:microsoft.com/office/officeart/2005/8/layout/list1"/>
    <dgm:cxn modelId="{F2EB0857-32A3-4852-83FB-BDF24A37FD1E}" type="presParOf" srcId="{5B3D4CB3-B29A-4FD7-A615-03C06107F6BD}" destId="{1C301BDF-863D-411E-B2F0-213417C055A8}" srcOrd="14" destOrd="0" presId="urn:microsoft.com/office/officeart/2005/8/layout/list1"/>
    <dgm:cxn modelId="{A89B7F8E-7723-4A75-9BD6-CA5CCB2F13D7}" type="presParOf" srcId="{5B3D4CB3-B29A-4FD7-A615-03C06107F6BD}" destId="{EC729AA0-020C-462F-9A2C-44F8CBA1A78C}" srcOrd="15" destOrd="0" presId="urn:microsoft.com/office/officeart/2005/8/layout/list1"/>
    <dgm:cxn modelId="{F3AA8262-2FBC-4F36-A5F0-11081520870E}" type="presParOf" srcId="{5B3D4CB3-B29A-4FD7-A615-03C06107F6BD}" destId="{FD26423B-4AAC-45D7-A0E8-849091FC94CB}" srcOrd="16" destOrd="0" presId="urn:microsoft.com/office/officeart/2005/8/layout/list1"/>
    <dgm:cxn modelId="{CAC68102-8D88-4BD1-A5D8-0F437DA14DC3}" type="presParOf" srcId="{FD26423B-4AAC-45D7-A0E8-849091FC94CB}" destId="{32C2BE65-981A-49EA-A1D4-A5B4F53EAF94}" srcOrd="0" destOrd="0" presId="urn:microsoft.com/office/officeart/2005/8/layout/list1"/>
    <dgm:cxn modelId="{4A3E1B66-693E-4FF4-A506-92B137BFCCDE}" type="presParOf" srcId="{FD26423B-4AAC-45D7-A0E8-849091FC94CB}" destId="{FC22C3F8-4595-4774-A2B4-5164DF0A6BFB}" srcOrd="1" destOrd="0" presId="urn:microsoft.com/office/officeart/2005/8/layout/list1"/>
    <dgm:cxn modelId="{B2EFC2B6-96AD-4743-9B5D-7513626105AD}" type="presParOf" srcId="{5B3D4CB3-B29A-4FD7-A615-03C06107F6BD}" destId="{FDB0DBED-6B90-4DC0-9BC9-BE3CAEBB6EEF}" srcOrd="17" destOrd="0" presId="urn:microsoft.com/office/officeart/2005/8/layout/list1"/>
    <dgm:cxn modelId="{DBDE7B9D-DD40-43E0-BB80-48B90157D552}" type="presParOf" srcId="{5B3D4CB3-B29A-4FD7-A615-03C06107F6BD}" destId="{E91ACF6A-EE68-4C5E-986D-0FF609B4BEF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330DD-4FCA-4D94-8F30-1C6911C52821}">
      <dsp:nvSpPr>
        <dsp:cNvPr id="0" name=""/>
        <dsp:cNvSpPr/>
      </dsp:nvSpPr>
      <dsp:spPr>
        <a:xfrm>
          <a:off x="0" y="257384"/>
          <a:ext cx="990599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5AD34-F700-4B06-A141-F6B27DB1EABC}">
      <dsp:nvSpPr>
        <dsp:cNvPr id="0" name=""/>
        <dsp:cNvSpPr/>
      </dsp:nvSpPr>
      <dsp:spPr>
        <a:xfrm>
          <a:off x="495299" y="21224"/>
          <a:ext cx="6934199" cy="4723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Introduction</a:t>
          </a:r>
          <a:endParaRPr lang="en-US" sz="1600" kern="1200"/>
        </a:p>
      </dsp:txBody>
      <dsp:txXfrm>
        <a:off x="518356" y="44281"/>
        <a:ext cx="6888085" cy="426206"/>
      </dsp:txXfrm>
    </dsp:sp>
    <dsp:sp modelId="{24EF3B83-BD8C-4EB1-A5BF-246567E88C7D}">
      <dsp:nvSpPr>
        <dsp:cNvPr id="0" name=""/>
        <dsp:cNvSpPr/>
      </dsp:nvSpPr>
      <dsp:spPr>
        <a:xfrm>
          <a:off x="0" y="983144"/>
          <a:ext cx="990599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0394F-5D3F-470D-90A8-ABCFF097BFEF}">
      <dsp:nvSpPr>
        <dsp:cNvPr id="0" name=""/>
        <dsp:cNvSpPr/>
      </dsp:nvSpPr>
      <dsp:spPr>
        <a:xfrm>
          <a:off x="495299" y="746985"/>
          <a:ext cx="6934199" cy="4723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I. Localisation des points de passage</a:t>
          </a:r>
          <a:endParaRPr lang="en-US" sz="1600" kern="1200" dirty="0"/>
        </a:p>
      </dsp:txBody>
      <dsp:txXfrm>
        <a:off x="518356" y="770042"/>
        <a:ext cx="6888085" cy="426206"/>
      </dsp:txXfrm>
    </dsp:sp>
    <dsp:sp modelId="{241E5B59-80D3-450E-AC94-C49046202BE3}">
      <dsp:nvSpPr>
        <dsp:cNvPr id="0" name=""/>
        <dsp:cNvSpPr/>
      </dsp:nvSpPr>
      <dsp:spPr>
        <a:xfrm>
          <a:off x="0" y="1708904"/>
          <a:ext cx="990599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4EA7D-AB91-4252-B734-1FA79819C20C}">
      <dsp:nvSpPr>
        <dsp:cNvPr id="0" name=""/>
        <dsp:cNvSpPr/>
      </dsp:nvSpPr>
      <dsp:spPr>
        <a:xfrm>
          <a:off x="495299" y="1472744"/>
          <a:ext cx="6934199" cy="4723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II. Calcul de la trajectoire</a:t>
          </a:r>
          <a:endParaRPr lang="en-US" sz="1600" kern="1200" dirty="0"/>
        </a:p>
      </dsp:txBody>
      <dsp:txXfrm>
        <a:off x="518356" y="1495801"/>
        <a:ext cx="6888085" cy="426206"/>
      </dsp:txXfrm>
    </dsp:sp>
    <dsp:sp modelId="{1C301BDF-863D-411E-B2F0-213417C055A8}">
      <dsp:nvSpPr>
        <dsp:cNvPr id="0" name=""/>
        <dsp:cNvSpPr/>
      </dsp:nvSpPr>
      <dsp:spPr>
        <a:xfrm>
          <a:off x="0" y="2434665"/>
          <a:ext cx="990599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4E90B-5358-477D-804A-D06286BACE5B}">
      <dsp:nvSpPr>
        <dsp:cNvPr id="0" name=""/>
        <dsp:cNvSpPr/>
      </dsp:nvSpPr>
      <dsp:spPr>
        <a:xfrm>
          <a:off x="495299" y="2198504"/>
          <a:ext cx="6934199" cy="472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III. Calcul de la position du robot par rapport à la ligne</a:t>
          </a:r>
          <a:endParaRPr lang="en-US" sz="1600" kern="1200" dirty="0"/>
        </a:p>
      </dsp:txBody>
      <dsp:txXfrm>
        <a:off x="518356" y="2221561"/>
        <a:ext cx="6888085" cy="426206"/>
      </dsp:txXfrm>
    </dsp:sp>
    <dsp:sp modelId="{E91ACF6A-EE68-4C5E-986D-0FF609B4BEF2}">
      <dsp:nvSpPr>
        <dsp:cNvPr id="0" name=""/>
        <dsp:cNvSpPr/>
      </dsp:nvSpPr>
      <dsp:spPr>
        <a:xfrm>
          <a:off x="0" y="3160424"/>
          <a:ext cx="990599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2C3F8-4595-4774-A2B4-5164DF0A6BFB}">
      <dsp:nvSpPr>
        <dsp:cNvPr id="0" name=""/>
        <dsp:cNvSpPr/>
      </dsp:nvSpPr>
      <dsp:spPr>
        <a:xfrm>
          <a:off x="495299" y="2924264"/>
          <a:ext cx="6934199" cy="472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Conclusion</a:t>
          </a:r>
          <a:endParaRPr lang="en-US" sz="1600" kern="1200"/>
        </a:p>
      </dsp:txBody>
      <dsp:txXfrm>
        <a:off x="518356" y="2947321"/>
        <a:ext cx="688808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EE7D9-E803-423F-A1FF-89828AD5F48F}" type="datetimeFigureOut">
              <a:rPr lang="fr-FR" smtClean="0"/>
              <a:t>05/07/2023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B701E-533F-4AD3-B53C-DD224164FA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32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69E1A30-B491-452C-89DD-60ACB5B05BAD}" type="datetime1">
              <a:rPr lang="fr-FR" smtClean="0"/>
              <a:t>05/07/2023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32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D1E9-D6AF-4415-8BCD-0538C007CB47}" type="datetime1">
              <a:rPr lang="fr-FR" smtClean="0"/>
              <a:t>05/07/2023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29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2FF8C-8BA1-4461-87B7-1853D2D6018B}" type="datetime1">
              <a:rPr lang="fr-FR" smtClean="0"/>
              <a:t>05/07/2023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641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AA58-7F5F-49FD-A143-A4B08F946458}" type="datetime1">
              <a:rPr lang="fr-FR" smtClean="0"/>
              <a:t>05/07/2023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5181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86661-B05E-4117-A161-FB5BAA91F38E}" type="datetime1">
              <a:rPr lang="fr-FR" smtClean="0"/>
              <a:t>05/07/2023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004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AE5F8-2241-4CA0-9F15-0D3536D6FEE7}" type="datetime1">
              <a:rPr lang="fr-FR" smtClean="0"/>
              <a:t>05/07/2023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876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1A0D1-A3A9-46C8-9D1B-453A69514E82}" type="datetime1">
              <a:rPr lang="fr-FR" smtClean="0"/>
              <a:t>05/07/2023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163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E7A82-6307-498C-B996-77A84FAF9330}" type="datetime1">
              <a:rPr lang="fr-FR" smtClean="0"/>
              <a:t>05/07/2023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9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1AED-D19F-407D-8C38-BB0AB711B529}" type="datetime1">
              <a:rPr lang="fr-FR" smtClean="0"/>
              <a:t>05/07/2023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6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4414-00A0-4E7A-8F92-329B364099E9}" type="datetime1">
              <a:rPr lang="fr-FR" smtClean="0"/>
              <a:t>05/07/2023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31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DCAAF-2031-4163-B5F1-84DAF14EB415}" type="datetime1">
              <a:rPr lang="fr-FR" smtClean="0"/>
              <a:t>05/07/2023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61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1189-590E-440B-8275-BF0F3B1571BD}" type="datetime1">
              <a:rPr lang="fr-FR" smtClean="0"/>
              <a:t>05/07/2023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18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021C8-280F-46A5-867E-21AEDA26BA9B}" type="datetime1">
              <a:rPr lang="fr-FR" smtClean="0"/>
              <a:t>05/07/2023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373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B94F-7C09-4EEF-830A-6A2190C4A4EF}" type="datetime1">
              <a:rPr lang="fr-FR" smtClean="0"/>
              <a:t>05/07/2023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813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7458-8899-40B9-9D52-3C662D319425}" type="datetime1">
              <a:rPr lang="fr-FR" smtClean="0"/>
              <a:t>05/07/2023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98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1829-26B4-4A35-BDCD-B84A637D2007}" type="datetime1">
              <a:rPr lang="fr-FR" smtClean="0"/>
              <a:t>05/07/2023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823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100F-E27A-4C2D-9426-11EC47E015B5}" type="datetime1">
              <a:rPr lang="fr-FR" smtClean="0"/>
              <a:t>05/07/2023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04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964BC-D822-4251-978D-4F1BDC45CAD8}" type="datetime1">
              <a:rPr lang="fr-FR" smtClean="0"/>
              <a:t>05/07/2023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EB8FE-57E1-43A3-857E-BCCCEC98F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033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7341C-E02C-D15A-371D-61409D5EF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Génération de trajectoire à partir de </a:t>
            </a:r>
            <a:r>
              <a:rPr lang="fr-FR" dirty="0" err="1"/>
              <a:t>qr</a:t>
            </a:r>
            <a:r>
              <a:rPr lang="fr-FR" dirty="0"/>
              <a:t> codes et localisation d’un robot mobile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24DCC19-7AC9-BC1F-D3BB-BC77A25C5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Présenté et Réalisé par: </a:t>
            </a:r>
            <a:r>
              <a:rPr lang="fr-FR" dirty="0" err="1"/>
              <a:t>lembert</a:t>
            </a:r>
            <a:r>
              <a:rPr lang="fr-FR" dirty="0"/>
              <a:t> </a:t>
            </a:r>
            <a:r>
              <a:rPr lang="fr-FR" dirty="0" err="1"/>
              <a:t>gaëtan</a:t>
            </a:r>
            <a:endParaRPr lang="fr-FR" dirty="0"/>
          </a:p>
          <a:p>
            <a:r>
              <a:rPr lang="fr-FR" dirty="0" err="1"/>
              <a:t>Encardré</a:t>
            </a:r>
            <a:r>
              <a:rPr lang="fr-FR" dirty="0"/>
              <a:t> par: </a:t>
            </a:r>
            <a:r>
              <a:rPr lang="fr-FR" dirty="0" err="1"/>
              <a:t>lengagne</a:t>
            </a:r>
            <a:r>
              <a:rPr lang="fr-FR" dirty="0"/>
              <a:t> </a:t>
            </a:r>
            <a:r>
              <a:rPr lang="fr-FR" dirty="0" err="1"/>
              <a:t>sébastien</a:t>
            </a:r>
            <a:endParaRPr lang="fr-FR" dirty="0"/>
          </a:p>
          <a:p>
            <a:r>
              <a:rPr lang="fr-FR" dirty="0"/>
              <a:t>Diplôme préparé: 1</a:t>
            </a:r>
            <a:r>
              <a:rPr lang="fr-FR" baseline="30000" dirty="0"/>
              <a:t>ère</a:t>
            </a:r>
            <a:r>
              <a:rPr lang="fr-FR" dirty="0"/>
              <a:t> année de master </a:t>
            </a:r>
            <a:r>
              <a:rPr lang="fr-FR" dirty="0" err="1"/>
              <a:t>automatique,robotique</a:t>
            </a:r>
            <a:endParaRPr lang="fr-FR" dirty="0"/>
          </a:p>
          <a:p>
            <a:r>
              <a:rPr lang="fr-FR" dirty="0"/>
              <a:t>Année universitaire: 2022-2023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855E38-7EE6-123D-4AB5-45AF0EE7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11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320FCA-7DBB-12E4-909A-12398C60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II. Calcul de la trajectoire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D370E3-74C9-3035-5A65-60E2E957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EB8FE-57E1-43A3-857E-BCCCEC98F72D}" type="slidenum">
              <a:rPr lang="fr-FR"/>
              <a:pPr>
                <a:spcAft>
                  <a:spcPts val="600"/>
                </a:spcAft>
              </a:pPr>
              <a:t>10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66D6DA-E404-6EB5-4DFD-BB360949075D}"/>
              </a:ext>
            </a:extLst>
          </p:cNvPr>
          <p:cNvSpPr txBox="1"/>
          <p:nvPr/>
        </p:nvSpPr>
        <p:spPr>
          <a:xfrm>
            <a:off x="1141413" y="1912422"/>
            <a:ext cx="53280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CONTRAINTES:</a:t>
            </a:r>
          </a:p>
          <a:p>
            <a:r>
              <a:rPr lang="fr-FR" dirty="0"/>
              <a:t>•Déplacement continu en position, vitesse et accélération</a:t>
            </a:r>
          </a:p>
          <a:p>
            <a:r>
              <a:rPr lang="fr-FR" dirty="0"/>
              <a:t>•Nombre important de points de passage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SOLUTION:</a:t>
            </a:r>
          </a:p>
          <a:p>
            <a:r>
              <a:rPr lang="fr-FR" dirty="0"/>
              <a:t>Courbes B-Splines par algorithme de De </a:t>
            </a:r>
            <a:r>
              <a:rPr lang="fr-FR" dirty="0" err="1"/>
              <a:t>Boor</a:t>
            </a:r>
            <a:endParaRPr lang="fr-FR" dirty="0"/>
          </a:p>
          <a:p>
            <a:endParaRPr lang="fr-FR" dirty="0"/>
          </a:p>
          <a:p>
            <a:r>
              <a:rPr lang="fr-FR" dirty="0"/>
              <a:t>Calculer les polynômes</a:t>
            </a:r>
          </a:p>
        </p:txBody>
      </p:sp>
      <p:pic>
        <p:nvPicPr>
          <p:cNvPr id="6" name="Image 5" descr="Une image contenant Graphique, art&#10;&#10;Description générée automatiquement">
            <a:extLst>
              <a:ext uri="{FF2B5EF4-FFF2-40B4-BE49-F238E27FC236}">
                <a16:creationId xmlns:a16="http://schemas.microsoft.com/office/drawing/2014/main" id="{7D53A714-5BD3-A6A8-8142-8D465CE8F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801110"/>
            <a:ext cx="4284665" cy="34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3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9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67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CD9E60E-BFF7-6CD1-C088-A0976551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Choix des </a:t>
            </a:r>
            <a:r>
              <a:rPr lang="en-US" sz="3200" dirty="0" err="1">
                <a:solidFill>
                  <a:srgbClr val="FFFFFF"/>
                </a:solidFill>
              </a:rPr>
              <a:t>paramètres</a:t>
            </a:r>
            <a:endParaRPr lang="en-US" sz="3200" dirty="0">
              <a:solidFill>
                <a:srgbClr val="FFFFFF"/>
              </a:solidFill>
            </a:endParaRPr>
          </a:p>
        </p:txBody>
      </p:sp>
      <p:sp useBgFill="1">
        <p:nvSpPr>
          <p:cNvPr id="69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6832CD-9B93-DA70-98FF-AF71E79A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9BEB8FE-57E1-43A3-857E-BCCCEC98F72D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8" name="Graphique 17">
            <a:extLst>
              <a:ext uri="{FF2B5EF4-FFF2-40B4-BE49-F238E27FC236}">
                <a16:creationId xmlns:a16="http://schemas.microsoft.com/office/drawing/2014/main" id="{0FBE4E3C-2437-5DD6-1ED7-23B73A8F96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6082793"/>
              </p:ext>
            </p:extLst>
          </p:nvPr>
        </p:nvGraphicFramePr>
        <p:xfrm>
          <a:off x="1118988" y="1147145"/>
          <a:ext cx="4635583" cy="456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AC010B2E-8735-1CCA-9E5B-F9E765F45EE6}"/>
              </a:ext>
            </a:extLst>
          </p:cNvPr>
          <p:cNvSpPr/>
          <p:nvPr/>
        </p:nvSpPr>
        <p:spPr>
          <a:xfrm>
            <a:off x="1673525" y="1509610"/>
            <a:ext cx="3654704" cy="3583296"/>
          </a:xfrm>
          <a:custGeom>
            <a:avLst/>
            <a:gdLst>
              <a:gd name="connsiteX0" fmla="*/ 1889184 w 3654704"/>
              <a:gd name="connsiteY0" fmla="*/ 2613816 h 3583296"/>
              <a:gd name="connsiteX1" fmla="*/ 1604513 w 3654704"/>
              <a:gd name="connsiteY1" fmla="*/ 2829477 h 3583296"/>
              <a:gd name="connsiteX2" fmla="*/ 1440611 w 3654704"/>
              <a:gd name="connsiteY2" fmla="*/ 3114148 h 3583296"/>
              <a:gd name="connsiteX3" fmla="*/ 1164566 w 3654704"/>
              <a:gd name="connsiteY3" fmla="*/ 3579975 h 3583296"/>
              <a:gd name="connsiteX4" fmla="*/ 733245 w 3654704"/>
              <a:gd name="connsiteY4" fmla="*/ 3312556 h 3583296"/>
              <a:gd name="connsiteX5" fmla="*/ 301924 w 3654704"/>
              <a:gd name="connsiteY5" fmla="*/ 3114148 h 3583296"/>
              <a:gd name="connsiteX6" fmla="*/ 0 w 3654704"/>
              <a:gd name="connsiteY6" fmla="*/ 2389530 h 3583296"/>
              <a:gd name="connsiteX7" fmla="*/ 301924 w 3654704"/>
              <a:gd name="connsiteY7" fmla="*/ 1915077 h 3583296"/>
              <a:gd name="connsiteX8" fmla="*/ 733245 w 3654704"/>
              <a:gd name="connsiteY8" fmla="*/ 1440624 h 3583296"/>
              <a:gd name="connsiteX9" fmla="*/ 888520 w 3654704"/>
              <a:gd name="connsiteY9" fmla="*/ 716005 h 3583296"/>
              <a:gd name="connsiteX10" fmla="*/ 1319841 w 3654704"/>
              <a:gd name="connsiteY10" fmla="*/ 241552 h 3583296"/>
              <a:gd name="connsiteX11" fmla="*/ 1759788 w 3654704"/>
              <a:gd name="connsiteY11" fmla="*/ 13 h 3583296"/>
              <a:gd name="connsiteX12" fmla="*/ 2191109 w 3654704"/>
              <a:gd name="connsiteY12" fmla="*/ 232926 h 3583296"/>
              <a:gd name="connsiteX13" fmla="*/ 2329132 w 3654704"/>
              <a:gd name="connsiteY13" fmla="*/ 724632 h 3583296"/>
              <a:gd name="connsiteX14" fmla="*/ 2622430 w 3654704"/>
              <a:gd name="connsiteY14" fmla="*/ 1199084 h 3583296"/>
              <a:gd name="connsiteX15" fmla="*/ 3053750 w 3654704"/>
              <a:gd name="connsiteY15" fmla="*/ 1682164 h 3583296"/>
              <a:gd name="connsiteX16" fmla="*/ 3502324 w 3654704"/>
              <a:gd name="connsiteY16" fmla="*/ 1915077 h 3583296"/>
              <a:gd name="connsiteX17" fmla="*/ 3640347 w 3654704"/>
              <a:gd name="connsiteY17" fmla="*/ 2863982 h 3583296"/>
              <a:gd name="connsiteX18" fmla="*/ 3200400 w 3654704"/>
              <a:gd name="connsiteY18" fmla="*/ 3579975 h 3583296"/>
              <a:gd name="connsiteX19" fmla="*/ 2777705 w 3654704"/>
              <a:gd name="connsiteY19" fmla="*/ 3347062 h 3583296"/>
              <a:gd name="connsiteX20" fmla="*/ 2346384 w 3654704"/>
              <a:gd name="connsiteY20" fmla="*/ 3096896 h 3583296"/>
              <a:gd name="connsiteX21" fmla="*/ 1889184 w 3654704"/>
              <a:gd name="connsiteY21" fmla="*/ 2613816 h 358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54704" h="3583296">
                <a:moveTo>
                  <a:pt x="1889184" y="2613816"/>
                </a:moveTo>
                <a:cubicBezTo>
                  <a:pt x="1765539" y="2569246"/>
                  <a:pt x="1679275" y="2746088"/>
                  <a:pt x="1604513" y="2829477"/>
                </a:cubicBezTo>
                <a:cubicBezTo>
                  <a:pt x="1529751" y="2912866"/>
                  <a:pt x="1513935" y="2989065"/>
                  <a:pt x="1440611" y="3114148"/>
                </a:cubicBezTo>
                <a:cubicBezTo>
                  <a:pt x="1367287" y="3239231"/>
                  <a:pt x="1282460" y="3546907"/>
                  <a:pt x="1164566" y="3579975"/>
                </a:cubicBezTo>
                <a:cubicBezTo>
                  <a:pt x="1046672" y="3613043"/>
                  <a:pt x="877019" y="3390194"/>
                  <a:pt x="733245" y="3312556"/>
                </a:cubicBezTo>
                <a:cubicBezTo>
                  <a:pt x="589471" y="3234918"/>
                  <a:pt x="424132" y="3267986"/>
                  <a:pt x="301924" y="3114148"/>
                </a:cubicBezTo>
                <a:cubicBezTo>
                  <a:pt x="179716" y="2960310"/>
                  <a:pt x="0" y="2589375"/>
                  <a:pt x="0" y="2389530"/>
                </a:cubicBezTo>
                <a:cubicBezTo>
                  <a:pt x="0" y="2189685"/>
                  <a:pt x="179717" y="2073228"/>
                  <a:pt x="301924" y="1915077"/>
                </a:cubicBezTo>
                <a:cubicBezTo>
                  <a:pt x="424131" y="1756926"/>
                  <a:pt x="635479" y="1640469"/>
                  <a:pt x="733245" y="1440624"/>
                </a:cubicBezTo>
                <a:cubicBezTo>
                  <a:pt x="831011" y="1240779"/>
                  <a:pt x="790754" y="915850"/>
                  <a:pt x="888520" y="716005"/>
                </a:cubicBezTo>
                <a:cubicBezTo>
                  <a:pt x="986286" y="516160"/>
                  <a:pt x="1174630" y="360884"/>
                  <a:pt x="1319841" y="241552"/>
                </a:cubicBezTo>
                <a:cubicBezTo>
                  <a:pt x="1465052" y="122220"/>
                  <a:pt x="1614577" y="1451"/>
                  <a:pt x="1759788" y="13"/>
                </a:cubicBezTo>
                <a:cubicBezTo>
                  <a:pt x="1904999" y="-1425"/>
                  <a:pt x="2096218" y="112156"/>
                  <a:pt x="2191109" y="232926"/>
                </a:cubicBezTo>
                <a:cubicBezTo>
                  <a:pt x="2286000" y="353696"/>
                  <a:pt x="2257245" y="563606"/>
                  <a:pt x="2329132" y="724632"/>
                </a:cubicBezTo>
                <a:cubicBezTo>
                  <a:pt x="2401019" y="885658"/>
                  <a:pt x="2501660" y="1039495"/>
                  <a:pt x="2622430" y="1199084"/>
                </a:cubicBezTo>
                <a:cubicBezTo>
                  <a:pt x="2743200" y="1358673"/>
                  <a:pt x="2907101" y="1562832"/>
                  <a:pt x="3053750" y="1682164"/>
                </a:cubicBezTo>
                <a:cubicBezTo>
                  <a:pt x="3200399" y="1801496"/>
                  <a:pt x="3404558" y="1718107"/>
                  <a:pt x="3502324" y="1915077"/>
                </a:cubicBezTo>
                <a:cubicBezTo>
                  <a:pt x="3600090" y="2112047"/>
                  <a:pt x="3690668" y="2586499"/>
                  <a:pt x="3640347" y="2863982"/>
                </a:cubicBezTo>
                <a:cubicBezTo>
                  <a:pt x="3590026" y="3141465"/>
                  <a:pt x="3344174" y="3499462"/>
                  <a:pt x="3200400" y="3579975"/>
                </a:cubicBezTo>
                <a:lnTo>
                  <a:pt x="2777705" y="3347062"/>
                </a:lnTo>
                <a:cubicBezTo>
                  <a:pt x="2635369" y="3266549"/>
                  <a:pt x="2493033" y="3216228"/>
                  <a:pt x="2346384" y="3096896"/>
                </a:cubicBezTo>
                <a:cubicBezTo>
                  <a:pt x="2199735" y="2977564"/>
                  <a:pt x="2012829" y="2658386"/>
                  <a:pt x="1889184" y="2613816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8187ED-F282-6AD4-E31F-40976C6919C5}"/>
              </a:ext>
            </a:extLst>
          </p:cNvPr>
          <p:cNvSpPr txBox="1"/>
          <p:nvPr/>
        </p:nvSpPr>
        <p:spPr>
          <a:xfrm>
            <a:off x="6627101" y="2185988"/>
            <a:ext cx="4800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•Nombre de points de passage = N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•Continuité =&gt; Ordre des B-</a:t>
            </a:r>
            <a:r>
              <a:rPr lang="fr-FR" dirty="0" err="1">
                <a:solidFill>
                  <a:schemeClr val="bg1"/>
                </a:solidFill>
              </a:rPr>
              <a:t>splines</a:t>
            </a:r>
            <a:r>
              <a:rPr lang="fr-FR" dirty="0">
                <a:solidFill>
                  <a:schemeClr val="bg1"/>
                </a:solidFill>
              </a:rPr>
              <a:t> = 3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•Trajectoire bouclée =&gt; Nombre d’intervalles = N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•Nombre de points de contrôle : N</a:t>
            </a:r>
          </a:p>
        </p:txBody>
      </p:sp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EFBB9FC6-3D1E-2B93-DB07-4BB0FCF5AC3B}"/>
              </a:ext>
            </a:extLst>
          </p:cNvPr>
          <p:cNvSpPr/>
          <p:nvPr/>
        </p:nvSpPr>
        <p:spPr>
          <a:xfrm rot="619031">
            <a:off x="2227600" y="2186899"/>
            <a:ext cx="192732" cy="7220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1E4C3A8-3EA7-C529-D38F-18597D88377D}"/>
                  </a:ext>
                </a:extLst>
              </p:cNvPr>
              <p:cNvSpPr txBox="1"/>
              <p:nvPr/>
            </p:nvSpPr>
            <p:spPr>
              <a:xfrm>
                <a:off x="2340082" y="2769079"/>
                <a:ext cx="411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1E4C3A8-3EA7-C529-D38F-18597D883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82" y="2769079"/>
                <a:ext cx="4113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CF3D9C1-1F0E-E004-ABD6-652D3AE89518}"/>
                  </a:ext>
                </a:extLst>
              </p:cNvPr>
              <p:cNvSpPr txBox="1"/>
              <p:nvPr/>
            </p:nvSpPr>
            <p:spPr>
              <a:xfrm>
                <a:off x="2483430" y="2045537"/>
                <a:ext cx="631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CF3D9C1-1F0E-E004-ABD6-652D3AE8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430" y="2045537"/>
                <a:ext cx="631007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45723D12-3141-06FF-7DCB-D67A37D1E313}"/>
              </a:ext>
            </a:extLst>
          </p:cNvPr>
          <p:cNvSpPr txBox="1"/>
          <p:nvPr/>
        </p:nvSpPr>
        <p:spPr>
          <a:xfrm>
            <a:off x="1116012" y="2283403"/>
            <a:ext cx="115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Intervalle i</a:t>
            </a:r>
          </a:p>
        </p:txBody>
      </p:sp>
    </p:spTree>
    <p:extLst>
      <p:ext uri="{BB962C8B-B14F-4D97-AF65-F5344CB8AC3E}">
        <p14:creationId xmlns:p14="http://schemas.microsoft.com/office/powerpoint/2010/main" val="375368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C0A93C-F639-B591-30D7-B89E668F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Détermination des coefficients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DF844B-CF03-AEFB-D6DE-F973ACDD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12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4B5B788-5757-3841-5187-75B12C7E3FE2}"/>
                  </a:ext>
                </a:extLst>
              </p:cNvPr>
              <p:cNvSpPr txBox="1"/>
              <p:nvPr/>
            </p:nvSpPr>
            <p:spPr>
              <a:xfrm>
                <a:off x="4241190" y="3222846"/>
                <a:ext cx="2798267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∈(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𝑠𝑖𝑛𝑜𝑛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4B5B788-5757-3841-5187-75B12C7E3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190" y="3222846"/>
                <a:ext cx="2798267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5D9F1DF-A066-90A1-CDDE-D0D49228F77D}"/>
                  </a:ext>
                </a:extLst>
              </p:cNvPr>
              <p:cNvSpPr txBox="1"/>
              <p:nvPr/>
            </p:nvSpPr>
            <p:spPr>
              <a:xfrm>
                <a:off x="2729398" y="4210039"/>
                <a:ext cx="582185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5D9F1DF-A066-90A1-CDDE-D0D49228F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98" y="4210039"/>
                <a:ext cx="582185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243B0A97-F78B-0760-E071-5EF9AC979221}"/>
              </a:ext>
            </a:extLst>
          </p:cNvPr>
          <p:cNvSpPr txBox="1"/>
          <p:nvPr/>
        </p:nvSpPr>
        <p:spPr>
          <a:xfrm>
            <a:off x="1141413" y="2853514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 de De </a:t>
            </a:r>
            <a:r>
              <a:rPr lang="fr-FR" dirty="0" err="1"/>
              <a:t>Boor</a:t>
            </a:r>
            <a:r>
              <a:rPr lang="fr-F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F7AE4F0-0D9E-93CE-8E5E-F3460FBF283B}"/>
                  </a:ext>
                </a:extLst>
              </p:cNvPr>
              <p:cNvSpPr txBox="1"/>
              <p:nvPr/>
            </p:nvSpPr>
            <p:spPr>
              <a:xfrm>
                <a:off x="4623764" y="2097088"/>
                <a:ext cx="2251577" cy="814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F7AE4F0-0D9E-93CE-8E5E-F3460FBF2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64" y="2097088"/>
                <a:ext cx="2251577" cy="814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0C232BAD-8B63-D5F5-40B1-FFA2DE54076C}"/>
              </a:ext>
            </a:extLst>
          </p:cNvPr>
          <p:cNvSpPr txBox="1"/>
          <p:nvPr/>
        </p:nvSpPr>
        <p:spPr>
          <a:xfrm>
            <a:off x="1150365" y="1727756"/>
            <a:ext cx="26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Construction des B-</a:t>
            </a:r>
            <a:r>
              <a:rPr lang="fr-FR" dirty="0" err="1"/>
              <a:t>Splines</a:t>
            </a:r>
            <a:r>
              <a:rPr lang="fr-FR" dirty="0"/>
              <a:t>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27C19B-6E1C-FD17-F690-DA6A6433019A}"/>
              </a:ext>
            </a:extLst>
          </p:cNvPr>
          <p:cNvSpPr txBox="1"/>
          <p:nvPr/>
        </p:nvSpPr>
        <p:spPr>
          <a:xfrm>
            <a:off x="7509245" y="2290635"/>
            <a:ext cx="285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 p : l’ordre des B-</a:t>
            </a:r>
            <a:r>
              <a:rPr lang="fr-FR" dirty="0" err="1"/>
              <a:t>Splines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2E69D8-8106-B28E-7926-062D3B8487E8}"/>
              </a:ext>
            </a:extLst>
          </p:cNvPr>
          <p:cNvSpPr txBox="1"/>
          <p:nvPr/>
        </p:nvSpPr>
        <p:spPr>
          <a:xfrm>
            <a:off x="1141413" y="4832389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Résolution matricielle: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11CC459-D46B-14BE-705C-A5EA30F0AE0A}"/>
                  </a:ext>
                </a:extLst>
              </p:cNvPr>
              <p:cNvSpPr txBox="1"/>
              <p:nvPr/>
            </p:nvSpPr>
            <p:spPr>
              <a:xfrm>
                <a:off x="4589394" y="5201721"/>
                <a:ext cx="2101857" cy="777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11CC459-D46B-14BE-705C-A5EA30F0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394" y="5201721"/>
                <a:ext cx="2101857" cy="7775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35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320FCA-7DBB-12E4-909A-12398C60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III. Calcul de la position du robot par rapport à la ligne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D370E3-74C9-3035-5A65-60E2E957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EB8FE-57E1-43A3-857E-BCCCEC98F72D}" type="slidenum">
              <a:rPr lang="fr-FR"/>
              <a:pPr>
                <a:spcAft>
                  <a:spcPts val="600"/>
                </a:spcAft>
              </a:pPr>
              <a:t>13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C64AFD-2A9D-DAF6-0775-2D55A36B5143}"/>
              </a:ext>
            </a:extLst>
          </p:cNvPr>
          <p:cNvSpPr/>
          <p:nvPr/>
        </p:nvSpPr>
        <p:spPr>
          <a:xfrm>
            <a:off x="1794295" y="2097088"/>
            <a:ext cx="4179348" cy="37861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DISTANCE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C65979-508C-1E0E-0A97-C10386A5F446}"/>
              </a:ext>
            </a:extLst>
          </p:cNvPr>
          <p:cNvSpPr/>
          <p:nvPr/>
        </p:nvSpPr>
        <p:spPr>
          <a:xfrm>
            <a:off x="2089674" y="2486796"/>
            <a:ext cx="3588589" cy="3006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2AC4F02C-3742-7B93-B904-AFC91C4AE9E9}"/>
              </a:ext>
            </a:extLst>
          </p:cNvPr>
          <p:cNvSpPr/>
          <p:nvPr/>
        </p:nvSpPr>
        <p:spPr>
          <a:xfrm>
            <a:off x="2389518" y="2708694"/>
            <a:ext cx="2993366" cy="2553419"/>
          </a:xfrm>
          <a:custGeom>
            <a:avLst/>
            <a:gdLst>
              <a:gd name="connsiteX0" fmla="*/ 0 w 2672117"/>
              <a:gd name="connsiteY0" fmla="*/ 2467155 h 2467155"/>
              <a:gd name="connsiteX1" fmla="*/ 1846053 w 2672117"/>
              <a:gd name="connsiteY1" fmla="*/ 2087592 h 2467155"/>
              <a:gd name="connsiteX2" fmla="*/ 1078302 w 2672117"/>
              <a:gd name="connsiteY2" fmla="*/ 1354347 h 2467155"/>
              <a:gd name="connsiteX3" fmla="*/ 2605177 w 2672117"/>
              <a:gd name="connsiteY3" fmla="*/ 828136 h 2467155"/>
              <a:gd name="connsiteX4" fmla="*/ 2406770 w 2672117"/>
              <a:gd name="connsiteY4" fmla="*/ 0 h 246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2117" h="2467155">
                <a:moveTo>
                  <a:pt x="0" y="2467155"/>
                </a:moveTo>
                <a:cubicBezTo>
                  <a:pt x="833168" y="2370107"/>
                  <a:pt x="1666336" y="2273060"/>
                  <a:pt x="1846053" y="2087592"/>
                </a:cubicBezTo>
                <a:cubicBezTo>
                  <a:pt x="2025770" y="1902124"/>
                  <a:pt x="951781" y="1564256"/>
                  <a:pt x="1078302" y="1354347"/>
                </a:cubicBezTo>
                <a:cubicBezTo>
                  <a:pt x="1204823" y="1144438"/>
                  <a:pt x="2383766" y="1053860"/>
                  <a:pt x="2605177" y="828136"/>
                </a:cubicBezTo>
                <a:cubicBezTo>
                  <a:pt x="2826588" y="602411"/>
                  <a:pt x="2429774" y="120770"/>
                  <a:pt x="240677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932FFAD9-F77E-414C-46D3-02581C9D9AE3}"/>
              </a:ext>
            </a:extLst>
          </p:cNvPr>
          <p:cNvSpPr/>
          <p:nvPr/>
        </p:nvSpPr>
        <p:spPr>
          <a:xfrm rot="19362609">
            <a:off x="2580015" y="4169817"/>
            <a:ext cx="296024" cy="219974"/>
          </a:xfrm>
          <a:prstGeom prst="rightArrow">
            <a:avLst/>
          </a:prstGeom>
          <a:solidFill>
            <a:srgbClr val="0070C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0AB35C0-946C-6175-8722-D5E68A016FAA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2845783" y="4110396"/>
            <a:ext cx="751673" cy="797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C01AD04-03DF-778C-A2A4-0E287C2763D0}"/>
              </a:ext>
            </a:extLst>
          </p:cNvPr>
          <p:cNvSpPr/>
          <p:nvPr/>
        </p:nvSpPr>
        <p:spPr>
          <a:xfrm>
            <a:off x="6218357" y="2097088"/>
            <a:ext cx="4179348" cy="37861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ANGLE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3BA309-540B-2C98-BC8C-07FDF241D77F}"/>
              </a:ext>
            </a:extLst>
          </p:cNvPr>
          <p:cNvSpPr/>
          <p:nvPr/>
        </p:nvSpPr>
        <p:spPr>
          <a:xfrm>
            <a:off x="6513736" y="2486796"/>
            <a:ext cx="3588589" cy="3006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301B0E9-5689-B5FE-F0CB-62DF5AA0E2DA}"/>
              </a:ext>
            </a:extLst>
          </p:cNvPr>
          <p:cNvSpPr/>
          <p:nvPr/>
        </p:nvSpPr>
        <p:spPr>
          <a:xfrm>
            <a:off x="6813580" y="2708694"/>
            <a:ext cx="2993366" cy="2553419"/>
          </a:xfrm>
          <a:custGeom>
            <a:avLst/>
            <a:gdLst>
              <a:gd name="connsiteX0" fmla="*/ 0 w 2672117"/>
              <a:gd name="connsiteY0" fmla="*/ 2467155 h 2467155"/>
              <a:gd name="connsiteX1" fmla="*/ 1846053 w 2672117"/>
              <a:gd name="connsiteY1" fmla="*/ 2087592 h 2467155"/>
              <a:gd name="connsiteX2" fmla="*/ 1078302 w 2672117"/>
              <a:gd name="connsiteY2" fmla="*/ 1354347 h 2467155"/>
              <a:gd name="connsiteX3" fmla="*/ 2605177 w 2672117"/>
              <a:gd name="connsiteY3" fmla="*/ 828136 h 2467155"/>
              <a:gd name="connsiteX4" fmla="*/ 2406770 w 2672117"/>
              <a:gd name="connsiteY4" fmla="*/ 0 h 246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2117" h="2467155">
                <a:moveTo>
                  <a:pt x="0" y="2467155"/>
                </a:moveTo>
                <a:cubicBezTo>
                  <a:pt x="833168" y="2370107"/>
                  <a:pt x="1666336" y="2273060"/>
                  <a:pt x="1846053" y="2087592"/>
                </a:cubicBezTo>
                <a:cubicBezTo>
                  <a:pt x="2025770" y="1902124"/>
                  <a:pt x="951781" y="1564256"/>
                  <a:pt x="1078302" y="1354347"/>
                </a:cubicBezTo>
                <a:cubicBezTo>
                  <a:pt x="1204823" y="1144438"/>
                  <a:pt x="2383766" y="1053860"/>
                  <a:pt x="2605177" y="828136"/>
                </a:cubicBezTo>
                <a:cubicBezTo>
                  <a:pt x="2826588" y="602411"/>
                  <a:pt x="2429774" y="120770"/>
                  <a:pt x="240677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AB02C7CA-C150-6BB0-1384-C2F12045DE24}"/>
              </a:ext>
            </a:extLst>
          </p:cNvPr>
          <p:cNvSpPr/>
          <p:nvPr/>
        </p:nvSpPr>
        <p:spPr>
          <a:xfrm rot="19362609">
            <a:off x="7004077" y="4169817"/>
            <a:ext cx="296024" cy="219974"/>
          </a:xfrm>
          <a:prstGeom prst="rightArrow">
            <a:avLst/>
          </a:prstGeom>
          <a:solidFill>
            <a:srgbClr val="0070C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ECCE5492-C4A8-6816-52D6-5545B58C919E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 flipV="1">
            <a:off x="7269845" y="4110396"/>
            <a:ext cx="751673" cy="797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764C5EE2-CCA2-CF5F-8789-D6B0E6F70769}"/>
              </a:ext>
            </a:extLst>
          </p:cNvPr>
          <p:cNvCxnSpPr>
            <a:cxnSpLocks/>
          </p:cNvCxnSpPr>
          <p:nvPr/>
        </p:nvCxnSpPr>
        <p:spPr>
          <a:xfrm flipH="1">
            <a:off x="7848990" y="2989748"/>
            <a:ext cx="345056" cy="2000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9D274C7-4621-6A70-818D-E1CC560507E3}"/>
              </a:ext>
            </a:extLst>
          </p:cNvPr>
          <p:cNvCxnSpPr/>
          <p:nvPr/>
        </p:nvCxnSpPr>
        <p:spPr>
          <a:xfrm flipV="1">
            <a:off x="6813580" y="3276462"/>
            <a:ext cx="1804209" cy="1233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6DAE8AA8-4EE1-E489-84B7-F13EB9CCBAA6}"/>
              </a:ext>
            </a:extLst>
          </p:cNvPr>
          <p:cNvSpPr/>
          <p:nvPr/>
        </p:nvSpPr>
        <p:spPr>
          <a:xfrm rot="17611993" flipV="1">
            <a:off x="8020786" y="3040854"/>
            <a:ext cx="574486" cy="500601"/>
          </a:xfrm>
          <a:prstGeom prst="arc">
            <a:avLst>
              <a:gd name="adj1" fmla="val 17343925"/>
              <a:gd name="adj2" fmla="val 3058407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09CD8C6-FE05-1D0A-AF91-47A06183F2DB}"/>
              </a:ext>
            </a:extLst>
          </p:cNvPr>
          <p:cNvSpPr txBox="1"/>
          <p:nvPr/>
        </p:nvSpPr>
        <p:spPr>
          <a:xfrm>
            <a:off x="3058913" y="384354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85700C03-3220-1186-C5A6-1C00FBA09232}"/>
                  </a:ext>
                </a:extLst>
              </p:cNvPr>
              <p:cNvSpPr txBox="1"/>
              <p:nvPr/>
            </p:nvSpPr>
            <p:spPr>
              <a:xfrm>
                <a:off x="8436972" y="2798899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>
                  <a:solidFill>
                    <a:schemeClr val="bg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85700C03-3220-1186-C5A6-1C00FBA09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972" y="2798899"/>
                <a:ext cx="200696" cy="276999"/>
              </a:xfrm>
              <a:prstGeom prst="rect">
                <a:avLst/>
              </a:prstGeom>
              <a:blipFill>
                <a:blip r:embed="rId2"/>
                <a:stretch>
                  <a:fillRect l="-24242" r="-2121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70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933125-9210-7BBA-7AFB-B5471E6E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position du robot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7DD445-F69C-1265-E5EB-D0A26368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14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7280DB-A047-013C-D1BF-A65709D90FFF}"/>
              </a:ext>
            </a:extLst>
          </p:cNvPr>
          <p:cNvSpPr/>
          <p:nvPr/>
        </p:nvSpPr>
        <p:spPr>
          <a:xfrm>
            <a:off x="1561380" y="2199736"/>
            <a:ext cx="3536831" cy="3312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angle droit à deux pointes 8">
            <a:extLst>
              <a:ext uri="{FF2B5EF4-FFF2-40B4-BE49-F238E27FC236}">
                <a16:creationId xmlns:a16="http://schemas.microsoft.com/office/drawing/2014/main" id="{A565EC92-C7AE-2EF1-A8F4-AC90ED4FF76E}"/>
              </a:ext>
            </a:extLst>
          </p:cNvPr>
          <p:cNvSpPr/>
          <p:nvPr/>
        </p:nvSpPr>
        <p:spPr>
          <a:xfrm flipH="1">
            <a:off x="1759787" y="4899804"/>
            <a:ext cx="422695" cy="405442"/>
          </a:xfrm>
          <a:prstGeom prst="leftUpArrow">
            <a:avLst>
              <a:gd name="adj1" fmla="val 3724"/>
              <a:gd name="adj2" fmla="val 7979"/>
              <a:gd name="adj3" fmla="val 1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angle droit à deux pointes 9">
            <a:extLst>
              <a:ext uri="{FF2B5EF4-FFF2-40B4-BE49-F238E27FC236}">
                <a16:creationId xmlns:a16="http://schemas.microsoft.com/office/drawing/2014/main" id="{4B87740D-93DD-88C8-B8ED-14A61C97708A}"/>
              </a:ext>
            </a:extLst>
          </p:cNvPr>
          <p:cNvSpPr/>
          <p:nvPr/>
        </p:nvSpPr>
        <p:spPr>
          <a:xfrm rot="18331033" flipH="1">
            <a:off x="2777336" y="3546971"/>
            <a:ext cx="422695" cy="405442"/>
          </a:xfrm>
          <a:prstGeom prst="leftUpArrow">
            <a:avLst>
              <a:gd name="adj1" fmla="val 3724"/>
              <a:gd name="adj2" fmla="val 7979"/>
              <a:gd name="adj3" fmla="val 1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2F6E587-206F-777D-4F7D-1FC2E56E2D60}"/>
              </a:ext>
            </a:extLst>
          </p:cNvPr>
          <p:cNvSpPr/>
          <p:nvPr/>
        </p:nvSpPr>
        <p:spPr>
          <a:xfrm rot="1019600">
            <a:off x="1837408" y="2996184"/>
            <a:ext cx="422695" cy="276045"/>
          </a:xfrm>
          <a:prstGeom prst="rightArrow">
            <a:avLst/>
          </a:prstGeom>
          <a:solidFill>
            <a:srgbClr val="00B0F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560CB61-B63F-198E-790C-82FF098679A2}"/>
                  </a:ext>
                </a:extLst>
              </p:cNvPr>
              <p:cNvSpPr txBox="1"/>
              <p:nvPr/>
            </p:nvSpPr>
            <p:spPr>
              <a:xfrm>
                <a:off x="1759787" y="4899804"/>
                <a:ext cx="531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560CB61-B63F-198E-790C-82FF09867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787" y="4899804"/>
                <a:ext cx="53142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B05AE0F-11B3-126E-0E2D-3ACD676B5692}"/>
                  </a:ext>
                </a:extLst>
              </p:cNvPr>
              <p:cNvSpPr txBox="1"/>
              <p:nvPr/>
            </p:nvSpPr>
            <p:spPr>
              <a:xfrm>
                <a:off x="2446938" y="3893399"/>
                <a:ext cx="872483" cy="396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B05AE0F-11B3-126E-0E2D-3ACD676B5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38" y="3893399"/>
                <a:ext cx="872483" cy="396006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èche : angle droit à deux pointes 14">
            <a:extLst>
              <a:ext uri="{FF2B5EF4-FFF2-40B4-BE49-F238E27FC236}">
                <a16:creationId xmlns:a16="http://schemas.microsoft.com/office/drawing/2014/main" id="{2716263D-4798-55D3-65E9-4CAB1F8D12EF}"/>
              </a:ext>
            </a:extLst>
          </p:cNvPr>
          <p:cNvSpPr/>
          <p:nvPr/>
        </p:nvSpPr>
        <p:spPr>
          <a:xfrm rot="17044312" flipH="1">
            <a:off x="3956615" y="3885122"/>
            <a:ext cx="422695" cy="405442"/>
          </a:xfrm>
          <a:prstGeom prst="leftUpArrow">
            <a:avLst>
              <a:gd name="adj1" fmla="val 3724"/>
              <a:gd name="adj2" fmla="val 7979"/>
              <a:gd name="adj3" fmla="val 1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7F73B87-69B8-BB28-C937-68BC05DB4D35}"/>
                  </a:ext>
                </a:extLst>
              </p:cNvPr>
              <p:cNvSpPr txBox="1"/>
              <p:nvPr/>
            </p:nvSpPr>
            <p:spPr>
              <a:xfrm>
                <a:off x="3838203" y="4250341"/>
                <a:ext cx="1092094" cy="396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𝑄𝑅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7F73B87-69B8-BB28-C937-68BC05DB4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03" y="4250341"/>
                <a:ext cx="1092094" cy="39600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A4C9EC8-A69D-BEE8-5562-7E9EB753D8DB}"/>
              </a:ext>
            </a:extLst>
          </p:cNvPr>
          <p:cNvCxnSpPr>
            <a:cxnSpLocks/>
          </p:cNvCxnSpPr>
          <p:nvPr/>
        </p:nvCxnSpPr>
        <p:spPr>
          <a:xfrm>
            <a:off x="3053751" y="4009562"/>
            <a:ext cx="1181819" cy="31483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C13C7625-EE8D-DE3E-1B41-A98F5C4BBD76}"/>
              </a:ext>
            </a:extLst>
          </p:cNvPr>
          <p:cNvSpPr txBox="1"/>
          <p:nvPr/>
        </p:nvSpPr>
        <p:spPr>
          <a:xfrm>
            <a:off x="3504950" y="3883921"/>
            <a:ext cx="1009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A4440C-C06A-B018-EDBD-FF3714162B51}"/>
              </a:ext>
            </a:extLst>
          </p:cNvPr>
          <p:cNvSpPr/>
          <p:nvPr/>
        </p:nvSpPr>
        <p:spPr>
          <a:xfrm>
            <a:off x="6020736" y="2204921"/>
            <a:ext cx="1802921" cy="128533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Vision sur 2 QR codes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393D6F-3B9E-F2F7-0F98-887200463F7C}"/>
              </a:ext>
            </a:extLst>
          </p:cNvPr>
          <p:cNvSpPr/>
          <p:nvPr/>
        </p:nvSpPr>
        <p:spPr>
          <a:xfrm>
            <a:off x="8582782" y="2199736"/>
            <a:ext cx="1802921" cy="128533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Comparaison des données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6217F3-39EA-C091-93DB-458032DFC49B}"/>
              </a:ext>
            </a:extLst>
          </p:cNvPr>
          <p:cNvSpPr/>
          <p:nvPr/>
        </p:nvSpPr>
        <p:spPr>
          <a:xfrm>
            <a:off x="8582782" y="4226870"/>
            <a:ext cx="1802921" cy="128533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Index des QR codes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A500EA-3BD4-3D79-3986-8705B9801479}"/>
              </a:ext>
            </a:extLst>
          </p:cNvPr>
          <p:cNvSpPr/>
          <p:nvPr/>
        </p:nvSpPr>
        <p:spPr>
          <a:xfrm>
            <a:off x="6020736" y="4243937"/>
            <a:ext cx="1802921" cy="128533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Localisation du robot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6098C485-1DA7-91BD-B94D-1534ED1F4EB8}"/>
              </a:ext>
            </a:extLst>
          </p:cNvPr>
          <p:cNvSpPr/>
          <p:nvPr/>
        </p:nvSpPr>
        <p:spPr>
          <a:xfrm>
            <a:off x="7823657" y="2657797"/>
            <a:ext cx="759125" cy="369215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0897AA68-4E49-129C-F163-750D51561EC7}"/>
              </a:ext>
            </a:extLst>
          </p:cNvPr>
          <p:cNvSpPr/>
          <p:nvPr/>
        </p:nvSpPr>
        <p:spPr>
          <a:xfrm flipH="1">
            <a:off x="7823656" y="4659072"/>
            <a:ext cx="759125" cy="369215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90480718-198D-041D-B2EF-E22C805D4465}"/>
              </a:ext>
            </a:extLst>
          </p:cNvPr>
          <p:cNvSpPr/>
          <p:nvPr/>
        </p:nvSpPr>
        <p:spPr>
          <a:xfrm rot="5400000">
            <a:off x="9100355" y="3679767"/>
            <a:ext cx="759125" cy="369215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601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A9A111-81EC-DC29-2E69-28F3B7DC6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de la distance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0B4DA6-49D3-FB01-6872-34F24E074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15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CEFC8C5-8618-DEA7-0299-04E5F747B769}"/>
                  </a:ext>
                </a:extLst>
              </p:cNvPr>
              <p:cNvSpPr txBox="1"/>
              <p:nvPr/>
            </p:nvSpPr>
            <p:spPr>
              <a:xfrm>
                <a:off x="1141413" y="2586383"/>
                <a:ext cx="5099473" cy="1535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•Recherche du point le plus proche dans l’intervalle i :</a:t>
                </a:r>
              </a:p>
              <a:p>
                <a:endParaRPr lang="fr-FR" dirty="0"/>
              </a:p>
              <a:p>
                <a:r>
                  <a:rPr lang="fr-FR" dirty="0"/>
                  <a:t>•minimisation de la distance 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CEFC8C5-8618-DEA7-0299-04E5F747B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2586383"/>
                <a:ext cx="5099473" cy="1535741"/>
              </a:xfrm>
              <a:prstGeom prst="rect">
                <a:avLst/>
              </a:prstGeom>
              <a:blipFill>
                <a:blip r:embed="rId2"/>
                <a:stretch>
                  <a:fillRect l="-956" t="-1984" b="-1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0D1E78B-4E9F-8A4C-7A7F-7C3AE2C13FD3}"/>
              </a:ext>
            </a:extLst>
          </p:cNvPr>
          <p:cNvSpPr/>
          <p:nvPr/>
        </p:nvSpPr>
        <p:spPr>
          <a:xfrm>
            <a:off x="6687732" y="2097088"/>
            <a:ext cx="3588589" cy="3006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8ACD6FA-9657-EB4D-E4D1-77D1A2ECDEAC}"/>
              </a:ext>
            </a:extLst>
          </p:cNvPr>
          <p:cNvSpPr/>
          <p:nvPr/>
        </p:nvSpPr>
        <p:spPr>
          <a:xfrm>
            <a:off x="6987576" y="2318986"/>
            <a:ext cx="2993366" cy="2553419"/>
          </a:xfrm>
          <a:custGeom>
            <a:avLst/>
            <a:gdLst>
              <a:gd name="connsiteX0" fmla="*/ 0 w 2672117"/>
              <a:gd name="connsiteY0" fmla="*/ 2467155 h 2467155"/>
              <a:gd name="connsiteX1" fmla="*/ 1846053 w 2672117"/>
              <a:gd name="connsiteY1" fmla="*/ 2087592 h 2467155"/>
              <a:gd name="connsiteX2" fmla="*/ 1078302 w 2672117"/>
              <a:gd name="connsiteY2" fmla="*/ 1354347 h 2467155"/>
              <a:gd name="connsiteX3" fmla="*/ 2605177 w 2672117"/>
              <a:gd name="connsiteY3" fmla="*/ 828136 h 2467155"/>
              <a:gd name="connsiteX4" fmla="*/ 2406770 w 2672117"/>
              <a:gd name="connsiteY4" fmla="*/ 0 h 246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2117" h="2467155">
                <a:moveTo>
                  <a:pt x="0" y="2467155"/>
                </a:moveTo>
                <a:cubicBezTo>
                  <a:pt x="833168" y="2370107"/>
                  <a:pt x="1666336" y="2273060"/>
                  <a:pt x="1846053" y="2087592"/>
                </a:cubicBezTo>
                <a:cubicBezTo>
                  <a:pt x="2025770" y="1902124"/>
                  <a:pt x="951781" y="1564256"/>
                  <a:pt x="1078302" y="1354347"/>
                </a:cubicBezTo>
                <a:cubicBezTo>
                  <a:pt x="1204823" y="1144438"/>
                  <a:pt x="2383766" y="1053860"/>
                  <a:pt x="2605177" y="828136"/>
                </a:cubicBezTo>
                <a:cubicBezTo>
                  <a:pt x="2826588" y="602411"/>
                  <a:pt x="2429774" y="120770"/>
                  <a:pt x="240677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7F9D0A0F-8643-70A0-9BC3-8E8A385FD36D}"/>
              </a:ext>
            </a:extLst>
          </p:cNvPr>
          <p:cNvSpPr/>
          <p:nvPr/>
        </p:nvSpPr>
        <p:spPr>
          <a:xfrm rot="19362609">
            <a:off x="7178073" y="3780109"/>
            <a:ext cx="296024" cy="219974"/>
          </a:xfrm>
          <a:prstGeom prst="rightArrow">
            <a:avLst/>
          </a:prstGeom>
          <a:solidFill>
            <a:srgbClr val="0070C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B39AE2C-8A9E-B0C9-2D25-CBF6EDE564A7}"/>
              </a:ext>
            </a:extLst>
          </p:cNvPr>
          <p:cNvCxnSpPr>
            <a:cxnSpLocks/>
            <a:stCxn id="10" idx="3"/>
            <a:endCxn id="9" idx="2"/>
          </p:cNvCxnSpPr>
          <p:nvPr/>
        </p:nvCxnSpPr>
        <p:spPr>
          <a:xfrm flipV="1">
            <a:off x="7443841" y="3720688"/>
            <a:ext cx="751673" cy="797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D0BE85B-3BBE-A45B-9541-E449F89E0CF9}"/>
              </a:ext>
            </a:extLst>
          </p:cNvPr>
          <p:cNvSpPr txBox="1"/>
          <p:nvPr/>
        </p:nvSpPr>
        <p:spPr>
          <a:xfrm>
            <a:off x="7656971" y="345383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d</a:t>
            </a:r>
          </a:p>
        </p:txBody>
      </p:sp>
      <p:sp>
        <p:nvSpPr>
          <p:cNvPr id="14" name="Flèche : angle droit à deux pointes 13">
            <a:extLst>
              <a:ext uri="{FF2B5EF4-FFF2-40B4-BE49-F238E27FC236}">
                <a16:creationId xmlns:a16="http://schemas.microsoft.com/office/drawing/2014/main" id="{B1C0AD11-5331-6B4B-3386-9D7DCCE28BE7}"/>
              </a:ext>
            </a:extLst>
          </p:cNvPr>
          <p:cNvSpPr/>
          <p:nvPr/>
        </p:nvSpPr>
        <p:spPr>
          <a:xfrm flipH="1">
            <a:off x="6776228" y="4611420"/>
            <a:ext cx="422695" cy="405442"/>
          </a:xfrm>
          <a:prstGeom prst="leftUpArrow">
            <a:avLst>
              <a:gd name="adj1" fmla="val 3724"/>
              <a:gd name="adj2" fmla="val 7979"/>
              <a:gd name="adj3" fmla="val 1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A24067B-8487-BF98-8ADC-1EA3765B8D84}"/>
              </a:ext>
            </a:extLst>
          </p:cNvPr>
          <p:cNvSpPr txBox="1"/>
          <p:nvPr/>
        </p:nvSpPr>
        <p:spPr>
          <a:xfrm>
            <a:off x="8173927" y="353602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44426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2C6D7-22E1-9AB6-9922-D2A934FE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de l’angle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38BE4D-B731-DADD-DD63-892378CC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16</a:t>
            </a:fld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6E8A9E-0495-3AB6-C791-8616A27C3AA2}"/>
              </a:ext>
            </a:extLst>
          </p:cNvPr>
          <p:cNvSpPr/>
          <p:nvPr/>
        </p:nvSpPr>
        <p:spPr>
          <a:xfrm>
            <a:off x="1259794" y="1925615"/>
            <a:ext cx="3588589" cy="3006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B2A77955-B1DF-14BB-F02D-1940A4503478}"/>
              </a:ext>
            </a:extLst>
          </p:cNvPr>
          <p:cNvSpPr/>
          <p:nvPr/>
        </p:nvSpPr>
        <p:spPr>
          <a:xfrm>
            <a:off x="1559638" y="2147513"/>
            <a:ext cx="2993366" cy="2553419"/>
          </a:xfrm>
          <a:custGeom>
            <a:avLst/>
            <a:gdLst>
              <a:gd name="connsiteX0" fmla="*/ 0 w 2672117"/>
              <a:gd name="connsiteY0" fmla="*/ 2467155 h 2467155"/>
              <a:gd name="connsiteX1" fmla="*/ 1846053 w 2672117"/>
              <a:gd name="connsiteY1" fmla="*/ 2087592 h 2467155"/>
              <a:gd name="connsiteX2" fmla="*/ 1078302 w 2672117"/>
              <a:gd name="connsiteY2" fmla="*/ 1354347 h 2467155"/>
              <a:gd name="connsiteX3" fmla="*/ 2605177 w 2672117"/>
              <a:gd name="connsiteY3" fmla="*/ 828136 h 2467155"/>
              <a:gd name="connsiteX4" fmla="*/ 2406770 w 2672117"/>
              <a:gd name="connsiteY4" fmla="*/ 0 h 246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2117" h="2467155">
                <a:moveTo>
                  <a:pt x="0" y="2467155"/>
                </a:moveTo>
                <a:cubicBezTo>
                  <a:pt x="833168" y="2370107"/>
                  <a:pt x="1666336" y="2273060"/>
                  <a:pt x="1846053" y="2087592"/>
                </a:cubicBezTo>
                <a:cubicBezTo>
                  <a:pt x="2025770" y="1902124"/>
                  <a:pt x="951781" y="1564256"/>
                  <a:pt x="1078302" y="1354347"/>
                </a:cubicBezTo>
                <a:cubicBezTo>
                  <a:pt x="1204823" y="1144438"/>
                  <a:pt x="2383766" y="1053860"/>
                  <a:pt x="2605177" y="828136"/>
                </a:cubicBezTo>
                <a:cubicBezTo>
                  <a:pt x="2826588" y="602411"/>
                  <a:pt x="2429774" y="120770"/>
                  <a:pt x="240677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B9E0E7A4-7733-1ABF-C94C-EABA9A1FA2D2}"/>
              </a:ext>
            </a:extLst>
          </p:cNvPr>
          <p:cNvSpPr/>
          <p:nvPr/>
        </p:nvSpPr>
        <p:spPr>
          <a:xfrm rot="19362609">
            <a:off x="1750135" y="3608636"/>
            <a:ext cx="296024" cy="219974"/>
          </a:xfrm>
          <a:prstGeom prst="rightArrow">
            <a:avLst/>
          </a:prstGeom>
          <a:solidFill>
            <a:srgbClr val="0070C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5B83AA9-42AB-AEBB-AF63-7DAAEE1C05A6}"/>
              </a:ext>
            </a:extLst>
          </p:cNvPr>
          <p:cNvCxnSpPr>
            <a:cxnSpLocks/>
          </p:cNvCxnSpPr>
          <p:nvPr/>
        </p:nvCxnSpPr>
        <p:spPr>
          <a:xfrm flipH="1">
            <a:off x="2595048" y="2428567"/>
            <a:ext cx="345056" cy="2000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F9B2E3C-F413-2F86-CDFE-314FD4251EBF}"/>
              </a:ext>
            </a:extLst>
          </p:cNvPr>
          <p:cNvCxnSpPr/>
          <p:nvPr/>
        </p:nvCxnSpPr>
        <p:spPr>
          <a:xfrm flipV="1">
            <a:off x="1559638" y="2715281"/>
            <a:ext cx="1804209" cy="1233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D00DB49E-525A-02C7-ABF4-D97A0BBBC5A0}"/>
              </a:ext>
            </a:extLst>
          </p:cNvPr>
          <p:cNvSpPr/>
          <p:nvPr/>
        </p:nvSpPr>
        <p:spPr>
          <a:xfrm rot="17611993" flipV="1">
            <a:off x="2766844" y="2479673"/>
            <a:ext cx="574486" cy="500601"/>
          </a:xfrm>
          <a:prstGeom prst="arc">
            <a:avLst>
              <a:gd name="adj1" fmla="val 17343925"/>
              <a:gd name="adj2" fmla="val 3058407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33A0BC1-959D-DEF6-908A-5365DD713885}"/>
                  </a:ext>
                </a:extLst>
              </p:cNvPr>
              <p:cNvSpPr txBox="1"/>
              <p:nvPr/>
            </p:nvSpPr>
            <p:spPr>
              <a:xfrm>
                <a:off x="3183030" y="2237718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>
                  <a:solidFill>
                    <a:schemeClr val="bg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33A0BC1-959D-DEF6-908A-5365DD713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030" y="2237718"/>
                <a:ext cx="200696" cy="276999"/>
              </a:xfrm>
              <a:prstGeom prst="rect">
                <a:avLst/>
              </a:prstGeom>
              <a:blipFill>
                <a:blip r:embed="rId2"/>
                <a:stretch>
                  <a:fillRect l="-24242" r="-2121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lèche : angle droit à deux pointes 25">
            <a:extLst>
              <a:ext uri="{FF2B5EF4-FFF2-40B4-BE49-F238E27FC236}">
                <a16:creationId xmlns:a16="http://schemas.microsoft.com/office/drawing/2014/main" id="{DA45E29B-463D-483B-0CDC-8F92C4FC9FB1}"/>
              </a:ext>
            </a:extLst>
          </p:cNvPr>
          <p:cNvSpPr/>
          <p:nvPr/>
        </p:nvSpPr>
        <p:spPr>
          <a:xfrm flipH="1">
            <a:off x="1348290" y="4447471"/>
            <a:ext cx="422695" cy="405442"/>
          </a:xfrm>
          <a:prstGeom prst="leftUpArrow">
            <a:avLst>
              <a:gd name="adj1" fmla="val 3724"/>
              <a:gd name="adj2" fmla="val 7979"/>
              <a:gd name="adj3" fmla="val 18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31C0661A-028C-F0C5-F60F-27C203C0CAEC}"/>
              </a:ext>
            </a:extLst>
          </p:cNvPr>
          <p:cNvCxnSpPr>
            <a:cxnSpLocks/>
          </p:cNvCxnSpPr>
          <p:nvPr/>
        </p:nvCxnSpPr>
        <p:spPr>
          <a:xfrm flipV="1">
            <a:off x="2015903" y="3549215"/>
            <a:ext cx="751673" cy="797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3D684D6-5479-F6A9-5939-16849321B6D7}"/>
                  </a:ext>
                </a:extLst>
              </p:cNvPr>
              <p:cNvSpPr txBox="1"/>
              <p:nvPr/>
            </p:nvSpPr>
            <p:spPr>
              <a:xfrm>
                <a:off x="5426016" y="1823431"/>
                <a:ext cx="5305245" cy="372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•Expression de la tangente au point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•Inclinaison de la tangente: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•Angle entre le robot et la tangente: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3D684D6-5479-F6A9-5939-16849321B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016" y="1823431"/>
                <a:ext cx="5305245" cy="3722173"/>
              </a:xfrm>
              <a:prstGeom prst="rect">
                <a:avLst/>
              </a:prstGeom>
              <a:blipFill>
                <a:blip r:embed="rId3"/>
                <a:stretch>
                  <a:fillRect l="-920" t="-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919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7B6570-F652-BF84-5466-978AF6FB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F0A7D9-3554-2B85-3D78-E987A361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Actuellement : 40% de la programmation.</a:t>
            </a:r>
          </a:p>
          <a:p>
            <a:pPr marL="0" indent="0">
              <a:buNone/>
            </a:pPr>
            <a:r>
              <a:rPr lang="fr-FR" dirty="0"/>
              <a:t>À finir :</a:t>
            </a:r>
          </a:p>
          <a:p>
            <a:pPr marL="0" indent="0">
              <a:buNone/>
            </a:pPr>
            <a:r>
              <a:rPr lang="fr-FR" dirty="0"/>
              <a:t>•Programmation de la trajectoire à finir</a:t>
            </a:r>
          </a:p>
          <a:p>
            <a:pPr marL="0" indent="0">
              <a:buNone/>
            </a:pPr>
            <a:r>
              <a:rPr lang="fr-FR" dirty="0"/>
              <a:t>•Localisation du robot par rapport à la trajectoire</a:t>
            </a:r>
          </a:p>
          <a:p>
            <a:pPr marL="0" indent="0">
              <a:buNone/>
            </a:pPr>
            <a:r>
              <a:rPr lang="fr-FR" dirty="0"/>
              <a:t>•Différencier les IDs des QR codes</a:t>
            </a:r>
          </a:p>
          <a:p>
            <a:pPr marL="0" indent="0">
              <a:buNone/>
            </a:pPr>
            <a:r>
              <a:rPr lang="fr-FR" dirty="0"/>
              <a:t>Temps estimé : 40~50 heures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830CDE-46F5-3CCF-E1CF-4177C8DD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89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EA81BC-28B6-FD02-683B-030EB6AA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7A7F8C-0D6E-506D-3AC7-B6599BC3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000" dirty="0"/>
              <a:t>Lien vers le </a:t>
            </a:r>
            <a:r>
              <a:rPr lang="fr-FR" sz="2000" dirty="0" err="1"/>
              <a:t>dépot</a:t>
            </a:r>
            <a:r>
              <a:rPr lang="fr-FR" sz="2000" dirty="0"/>
              <a:t> </a:t>
            </a:r>
            <a:r>
              <a:rPr lang="fr-FR" sz="2000" dirty="0" err="1"/>
              <a:t>github</a:t>
            </a:r>
            <a:r>
              <a:rPr lang="fr-FR" sz="2000" dirty="0"/>
              <a:t> : </a:t>
            </a:r>
          </a:p>
          <a:p>
            <a:pPr marL="0" indent="0">
              <a:buNone/>
            </a:pPr>
            <a:r>
              <a:rPr lang="fr-FR" sz="2000" dirty="0"/>
              <a:t>https ://github.com/</a:t>
            </a:r>
            <a:r>
              <a:rPr lang="fr-FR" sz="2000" dirty="0" err="1"/>
              <a:t>gaetanlembert</a:t>
            </a:r>
            <a:r>
              <a:rPr lang="fr-FR" sz="2000" dirty="0"/>
              <a:t>/Projet-</a:t>
            </a:r>
            <a:r>
              <a:rPr lang="fr-FR" sz="2000" dirty="0" err="1"/>
              <a:t>planication</a:t>
            </a:r>
            <a:r>
              <a:rPr lang="fr-FR" sz="2000" dirty="0"/>
              <a:t>-de-trajectoire</a:t>
            </a:r>
          </a:p>
          <a:p>
            <a:pPr marL="0" indent="0">
              <a:buNone/>
            </a:pPr>
            <a:r>
              <a:rPr lang="fr-FR" sz="2000" dirty="0"/>
              <a:t>Lien vers le projet initial : </a:t>
            </a:r>
          </a:p>
          <a:p>
            <a:pPr marL="0" indent="0">
              <a:buNone/>
            </a:pPr>
            <a:r>
              <a:rPr lang="fr-FR" sz="2000" dirty="0"/>
              <a:t>https ://github.com/</a:t>
            </a:r>
            <a:r>
              <a:rPr lang="fr-FR" sz="2000" dirty="0" err="1"/>
              <a:t>loyzjve</a:t>
            </a:r>
            <a:r>
              <a:rPr lang="fr-FR" sz="2000" dirty="0"/>
              <a:t>/Suivi-de-ligne-virtuelle-par-QR-Code</a:t>
            </a:r>
          </a:p>
          <a:p>
            <a:pPr marL="0" indent="0">
              <a:buNone/>
            </a:pPr>
            <a:r>
              <a:rPr lang="fr-FR" sz="2000" dirty="0"/>
              <a:t>Algorithme de Cox-De-</a:t>
            </a:r>
            <a:r>
              <a:rPr lang="fr-FR" sz="2000" dirty="0" err="1"/>
              <a:t>Boor</a:t>
            </a:r>
            <a:r>
              <a:rPr lang="fr-FR" sz="2000" dirty="0"/>
              <a:t> : https://pages.mtu.edu/shene/COURSES/cs3621/NOTES/spline/de-Boor.html</a:t>
            </a:r>
          </a:p>
          <a:p>
            <a:pPr marL="0" indent="0">
              <a:buNone/>
            </a:pPr>
            <a:r>
              <a:rPr lang="fr-FR" sz="2000" dirty="0"/>
              <a:t>Robot LIMO AgileX : </a:t>
            </a:r>
          </a:p>
          <a:p>
            <a:pPr marL="0" indent="0">
              <a:buNone/>
            </a:pPr>
            <a:r>
              <a:rPr lang="fr-FR" sz="2000" dirty="0"/>
              <a:t>https ://global.agilex.ai/</a:t>
            </a:r>
            <a:r>
              <a:rPr lang="fr-FR" sz="2000" dirty="0" err="1"/>
              <a:t>products</a:t>
            </a:r>
            <a:r>
              <a:rPr lang="fr-FR" sz="2000" dirty="0"/>
              <a:t>/</a:t>
            </a:r>
            <a:r>
              <a:rPr lang="fr-FR" sz="2000" dirty="0" err="1"/>
              <a:t>limo</a:t>
            </a:r>
            <a:endParaRPr lang="fr-FR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84A17F-9BBF-05E1-69FE-AA985408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649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5FAA69-54D6-0B53-8E67-83E48B74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19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901399B-99CD-D361-971C-A5E1B6118A1A}"/>
              </a:ext>
            </a:extLst>
          </p:cNvPr>
          <p:cNvSpPr txBox="1"/>
          <p:nvPr/>
        </p:nvSpPr>
        <p:spPr>
          <a:xfrm>
            <a:off x="2865692" y="2459504"/>
            <a:ext cx="64606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cap="all" dirty="0"/>
              <a:t>Merci pour votre</a:t>
            </a:r>
          </a:p>
          <a:p>
            <a:pPr algn="ctr"/>
            <a:r>
              <a:rPr lang="fr-FR" sz="6000" cap="all" dirty="0"/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428138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9129BF-2C48-F5B5-989A-F1FDAB97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/>
              <a:t>Sommaire</a:t>
            </a:r>
            <a:endParaRPr lang="fr-FR" dirty="0"/>
          </a:p>
        </p:txBody>
      </p:sp>
      <p:graphicFrame>
        <p:nvGraphicFramePr>
          <p:cNvPr id="99" name="Espace réservé du contenu 2">
            <a:extLst>
              <a:ext uri="{FF2B5EF4-FFF2-40B4-BE49-F238E27FC236}">
                <a16:creationId xmlns:a16="http://schemas.microsoft.com/office/drawing/2014/main" id="{5C547864-E87B-0416-940A-C40DAE86F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78629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62EEE3-B883-A7B1-7000-C79B3EA1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8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1CBBE-3664-B999-04DC-6BE5CD3C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 descr="Une image contenant pneu, roue, véhicule, transport&#10;&#10;Description générée automatiquement">
            <a:extLst>
              <a:ext uri="{FF2B5EF4-FFF2-40B4-BE49-F238E27FC236}">
                <a16:creationId xmlns:a16="http://schemas.microsoft.com/office/drawing/2014/main" id="{D4C959C3-C562-CDCC-0739-36B4C5394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1" name="Content Placeholder 8">
            <a:extLst>
              <a:ext uri="{FF2B5EF4-FFF2-40B4-BE49-F238E27FC236}">
                <a16:creationId xmlns:a16="http://schemas.microsoft.com/office/drawing/2014/main" id="{36578F07-629C-DDBD-7A65-AD2011F54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63" y="1889185"/>
            <a:ext cx="5474747" cy="3902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CONTEXTE: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dirty="0" err="1"/>
              <a:t>tp</a:t>
            </a:r>
            <a:r>
              <a:rPr lang="en-US" dirty="0"/>
              <a:t> </a:t>
            </a:r>
            <a:r>
              <a:rPr lang="en-US" dirty="0" err="1"/>
              <a:t>Robotique</a:t>
            </a:r>
            <a:r>
              <a:rPr lang="en-US" dirty="0"/>
              <a:t> mobile</a:t>
            </a:r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dirty="0" err="1"/>
              <a:t>Suivi</a:t>
            </a:r>
            <a:r>
              <a:rPr lang="en-US" dirty="0"/>
              <a:t> de </a:t>
            </a:r>
            <a:r>
              <a:rPr lang="en-US" dirty="0" err="1"/>
              <a:t>ligne</a:t>
            </a:r>
            <a:r>
              <a:rPr lang="en-US" dirty="0"/>
              <a:t> </a:t>
            </a:r>
            <a:r>
              <a:rPr lang="en-US" dirty="0" err="1"/>
              <a:t>virtuelle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dirty="0" err="1"/>
              <a:t>Environnement</a:t>
            </a:r>
            <a:r>
              <a:rPr lang="en-US" dirty="0"/>
              <a:t> ROS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D4F9DCD-0CED-C180-0507-76A127E4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11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Content Placeholder 8">
            <a:extLst>
              <a:ext uri="{FF2B5EF4-FFF2-40B4-BE49-F238E27FC236}">
                <a16:creationId xmlns:a16="http://schemas.microsoft.com/office/drawing/2014/main" id="{36578F07-629C-DDBD-7A65-AD2011F54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893" y="800248"/>
            <a:ext cx="4459287" cy="5421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CAHIER DES CHARGES:</a:t>
            </a:r>
          </a:p>
          <a:p>
            <a:pPr marL="0" indent="0">
              <a:buNone/>
            </a:pPr>
            <a:r>
              <a:rPr lang="en-US" sz="2000" dirty="0"/>
              <a:t>•QR codes</a:t>
            </a:r>
          </a:p>
          <a:p>
            <a:pPr marL="0" indent="0">
              <a:buNone/>
            </a:pPr>
            <a:r>
              <a:rPr lang="en-US" sz="2000" dirty="0"/>
              <a:t>•Points de passage</a:t>
            </a:r>
          </a:p>
          <a:p>
            <a:pPr marL="0" indent="0">
              <a:buNone/>
            </a:pPr>
            <a:r>
              <a:rPr lang="en-US" sz="2000" dirty="0"/>
              <a:t>•</a:t>
            </a:r>
            <a:r>
              <a:rPr lang="en-US" sz="2000" dirty="0" err="1"/>
              <a:t>Trajectoire</a:t>
            </a:r>
            <a:r>
              <a:rPr lang="en-US" sz="2000" dirty="0"/>
              <a:t> continue </a:t>
            </a:r>
            <a:r>
              <a:rPr lang="en-US" sz="2000" dirty="0" err="1"/>
              <a:t>en</a:t>
            </a:r>
            <a:r>
              <a:rPr lang="en-US" sz="2000" dirty="0"/>
              <a:t> position, </a:t>
            </a:r>
            <a:r>
              <a:rPr lang="en-US" sz="2000" dirty="0" err="1"/>
              <a:t>vitesse</a:t>
            </a:r>
            <a:r>
              <a:rPr lang="en-US" sz="2000" dirty="0"/>
              <a:t> et </a:t>
            </a:r>
            <a:r>
              <a:rPr lang="en-US" sz="2000" dirty="0" err="1"/>
              <a:t>accéleration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HYPOTHESE:</a:t>
            </a:r>
          </a:p>
          <a:p>
            <a:pPr marL="0" indent="0">
              <a:buNone/>
            </a:pPr>
            <a:r>
              <a:rPr lang="en-US" sz="2000" dirty="0"/>
              <a:t>•2 QR codes </a:t>
            </a:r>
            <a:r>
              <a:rPr lang="en-US" sz="2000" dirty="0" err="1"/>
              <a:t>visibles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•1er QR code = </a:t>
            </a:r>
            <a:r>
              <a:rPr lang="en-US" sz="2000" dirty="0" err="1"/>
              <a:t>origine</a:t>
            </a:r>
            <a:r>
              <a:rPr lang="en-US" sz="2000" dirty="0"/>
              <a:t> du </a:t>
            </a:r>
            <a:r>
              <a:rPr lang="en-US" sz="2000" dirty="0" err="1"/>
              <a:t>repère</a:t>
            </a:r>
            <a:r>
              <a:rPr lang="en-US" sz="2000" dirty="0"/>
              <a:t> monde</a:t>
            </a:r>
          </a:p>
        </p:txBody>
      </p:sp>
      <p:pic>
        <p:nvPicPr>
          <p:cNvPr id="5" name="Image 4" descr="Une image contenant plein air, bâtiment, arbre, signe&#10;&#10;Description générée automatiquement">
            <a:extLst>
              <a:ext uri="{FF2B5EF4-FFF2-40B4-BE49-F238E27FC236}">
                <a16:creationId xmlns:a16="http://schemas.microsoft.com/office/drawing/2014/main" id="{08F47E39-EA80-5266-365D-3DE670DC2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6132" y="1318020"/>
            <a:ext cx="5596015" cy="419701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5" name="Group 9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B1247B-2382-D311-52BC-0033B7876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4047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EB8FE-57E1-43A3-857E-BCCCEC98F72D}" type="slidenum">
              <a:rPr lang="fr-FR" smtClean="0"/>
              <a:pPr>
                <a:spcAft>
                  <a:spcPts val="600"/>
                </a:spcAft>
              </a:pPr>
              <a:t>4</a:t>
            </a:fld>
            <a:endParaRPr lang="fr-FR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E643790E-4C94-A23D-FEC4-4ECA78B1B8C3}"/>
              </a:ext>
            </a:extLst>
          </p:cNvPr>
          <p:cNvSpPr/>
          <p:nvPr/>
        </p:nvSpPr>
        <p:spPr>
          <a:xfrm>
            <a:off x="7152782" y="3411762"/>
            <a:ext cx="293298" cy="310551"/>
          </a:xfrm>
          <a:custGeom>
            <a:avLst/>
            <a:gdLst>
              <a:gd name="connsiteX0" fmla="*/ 0 w 293298"/>
              <a:gd name="connsiteY0" fmla="*/ 17253 h 310551"/>
              <a:gd name="connsiteX1" fmla="*/ 284671 w 293298"/>
              <a:gd name="connsiteY1" fmla="*/ 0 h 310551"/>
              <a:gd name="connsiteX2" fmla="*/ 293298 w 293298"/>
              <a:gd name="connsiteY2" fmla="*/ 284672 h 310551"/>
              <a:gd name="connsiteX3" fmla="*/ 0 w 293298"/>
              <a:gd name="connsiteY3" fmla="*/ 310551 h 310551"/>
              <a:gd name="connsiteX4" fmla="*/ 0 w 293298"/>
              <a:gd name="connsiteY4" fmla="*/ 17253 h 31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298" h="310551">
                <a:moveTo>
                  <a:pt x="0" y="17253"/>
                </a:moveTo>
                <a:lnTo>
                  <a:pt x="284671" y="0"/>
                </a:lnTo>
                <a:lnTo>
                  <a:pt x="293298" y="284672"/>
                </a:lnTo>
                <a:lnTo>
                  <a:pt x="0" y="310551"/>
                </a:lnTo>
                <a:lnTo>
                  <a:pt x="0" y="1725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62C5892-4E40-2406-15A8-4E465B2C2361}"/>
              </a:ext>
            </a:extLst>
          </p:cNvPr>
          <p:cNvSpPr/>
          <p:nvPr/>
        </p:nvSpPr>
        <p:spPr>
          <a:xfrm>
            <a:off x="10348913" y="2926556"/>
            <a:ext cx="142875" cy="138113"/>
          </a:xfrm>
          <a:custGeom>
            <a:avLst/>
            <a:gdLst>
              <a:gd name="connsiteX0" fmla="*/ 0 w 142875"/>
              <a:gd name="connsiteY0" fmla="*/ 4763 h 138113"/>
              <a:gd name="connsiteX1" fmla="*/ 142875 w 142875"/>
              <a:gd name="connsiteY1" fmla="*/ 0 h 138113"/>
              <a:gd name="connsiteX2" fmla="*/ 142875 w 142875"/>
              <a:gd name="connsiteY2" fmla="*/ 133350 h 138113"/>
              <a:gd name="connsiteX3" fmla="*/ 2381 w 142875"/>
              <a:gd name="connsiteY3" fmla="*/ 138113 h 138113"/>
              <a:gd name="connsiteX4" fmla="*/ 0 w 142875"/>
              <a:gd name="connsiteY4" fmla="*/ 4763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75" h="138113">
                <a:moveTo>
                  <a:pt x="0" y="4763"/>
                </a:moveTo>
                <a:lnTo>
                  <a:pt x="142875" y="0"/>
                </a:lnTo>
                <a:lnTo>
                  <a:pt x="142875" y="133350"/>
                </a:lnTo>
                <a:lnTo>
                  <a:pt x="2381" y="138113"/>
                </a:lnTo>
                <a:cubicBezTo>
                  <a:pt x="1587" y="93663"/>
                  <a:pt x="794" y="49213"/>
                  <a:pt x="0" y="4763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D59D1548-76B3-D678-D118-F203D4344400}"/>
              </a:ext>
            </a:extLst>
          </p:cNvPr>
          <p:cNvSpPr/>
          <p:nvPr/>
        </p:nvSpPr>
        <p:spPr>
          <a:xfrm>
            <a:off x="8147719" y="3122762"/>
            <a:ext cx="1686304" cy="1069676"/>
          </a:xfrm>
          <a:custGeom>
            <a:avLst/>
            <a:gdLst>
              <a:gd name="connsiteX0" fmla="*/ 375179 w 1686304"/>
              <a:gd name="connsiteY0" fmla="*/ 1069676 h 1069676"/>
              <a:gd name="connsiteX1" fmla="*/ 81881 w 1686304"/>
              <a:gd name="connsiteY1" fmla="*/ 603849 h 1069676"/>
              <a:gd name="connsiteX2" fmla="*/ 1677768 w 1686304"/>
              <a:gd name="connsiteY2" fmla="*/ 112144 h 1069676"/>
              <a:gd name="connsiteX3" fmla="*/ 599466 w 1686304"/>
              <a:gd name="connsiteY3" fmla="*/ 0 h 106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6304" h="1069676">
                <a:moveTo>
                  <a:pt x="375179" y="1069676"/>
                </a:moveTo>
                <a:cubicBezTo>
                  <a:pt x="119981" y="916557"/>
                  <a:pt x="-135217" y="763438"/>
                  <a:pt x="81881" y="603849"/>
                </a:cubicBezTo>
                <a:cubicBezTo>
                  <a:pt x="298979" y="444260"/>
                  <a:pt x="1591504" y="212785"/>
                  <a:pt x="1677768" y="112144"/>
                </a:cubicBezTo>
                <a:cubicBezTo>
                  <a:pt x="1764032" y="11503"/>
                  <a:pt x="1181749" y="5751"/>
                  <a:pt x="599466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Étoile : 4 branches 9">
            <a:extLst>
              <a:ext uri="{FF2B5EF4-FFF2-40B4-BE49-F238E27FC236}">
                <a16:creationId xmlns:a16="http://schemas.microsoft.com/office/drawing/2014/main" id="{1724EB94-B389-01CF-47BC-B4912E26F585}"/>
              </a:ext>
            </a:extLst>
          </p:cNvPr>
          <p:cNvSpPr/>
          <p:nvPr/>
        </p:nvSpPr>
        <p:spPr>
          <a:xfrm>
            <a:off x="8048446" y="3579992"/>
            <a:ext cx="327804" cy="306358"/>
          </a:xfrm>
          <a:prstGeom prst="star4">
            <a:avLst>
              <a:gd name="adj" fmla="val 4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 : 4 branches 11">
            <a:extLst>
              <a:ext uri="{FF2B5EF4-FFF2-40B4-BE49-F238E27FC236}">
                <a16:creationId xmlns:a16="http://schemas.microsoft.com/office/drawing/2014/main" id="{B9EDF1DF-325F-7081-2CE3-22E0088232CA}"/>
              </a:ext>
            </a:extLst>
          </p:cNvPr>
          <p:cNvSpPr/>
          <p:nvPr/>
        </p:nvSpPr>
        <p:spPr>
          <a:xfrm>
            <a:off x="9649294" y="3064669"/>
            <a:ext cx="327804" cy="306358"/>
          </a:xfrm>
          <a:prstGeom prst="star4">
            <a:avLst>
              <a:gd name="adj" fmla="val 4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82D6578-5BDB-FC4E-8A70-6CAEDB201F83}"/>
              </a:ext>
            </a:extLst>
          </p:cNvPr>
          <p:cNvCxnSpPr>
            <a:stCxn id="3" idx="2"/>
            <a:endCxn id="10" idx="1"/>
          </p:cNvCxnSpPr>
          <p:nvPr/>
        </p:nvCxnSpPr>
        <p:spPr>
          <a:xfrm>
            <a:off x="7446080" y="3696434"/>
            <a:ext cx="602366" cy="36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C19CDA9-E3B4-D109-B7E5-1A545C9727D2}"/>
              </a:ext>
            </a:extLst>
          </p:cNvPr>
          <p:cNvCxnSpPr>
            <a:stCxn id="7" idx="3"/>
            <a:endCxn id="12" idx="3"/>
          </p:cNvCxnSpPr>
          <p:nvPr/>
        </p:nvCxnSpPr>
        <p:spPr>
          <a:xfrm flipH="1">
            <a:off x="9977098" y="3064669"/>
            <a:ext cx="374196" cy="15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3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48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933125-9210-7BBA-7AFB-B5471E6ED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Protocole de détection</a:t>
            </a:r>
          </a:p>
        </p:txBody>
      </p:sp>
      <p:sp useBgFill="1">
        <p:nvSpPr>
          <p:cNvPr id="150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9DA477A-E321-763E-E9D4-8B1DED561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0943"/>
            <a:ext cx="4747087" cy="3550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•</a:t>
            </a:r>
            <a:r>
              <a:rPr lang="en-US" dirty="0" err="1">
                <a:solidFill>
                  <a:srgbClr val="FFFFFF"/>
                </a:solidFill>
              </a:rPr>
              <a:t>Contrôle</a:t>
            </a:r>
            <a:r>
              <a:rPr lang="en-US" dirty="0">
                <a:solidFill>
                  <a:srgbClr val="FFFFFF"/>
                </a:solidFill>
              </a:rPr>
              <a:t> par un joystick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•</a:t>
            </a:r>
            <a:r>
              <a:rPr lang="en-US" dirty="0" err="1">
                <a:solidFill>
                  <a:srgbClr val="FFFFFF"/>
                </a:solidFill>
              </a:rPr>
              <a:t>Détection</a:t>
            </a:r>
            <a:r>
              <a:rPr lang="en-US" dirty="0">
                <a:solidFill>
                  <a:srgbClr val="FFFFFF"/>
                </a:solidFill>
              </a:rPr>
              <a:t> du QR code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•</a:t>
            </a:r>
            <a:r>
              <a:rPr lang="en-US" dirty="0" err="1">
                <a:solidFill>
                  <a:srgbClr val="FFFFFF"/>
                </a:solidFill>
              </a:rPr>
              <a:t>Localisation</a:t>
            </a:r>
            <a:r>
              <a:rPr lang="en-US" dirty="0">
                <a:solidFill>
                  <a:srgbClr val="FFFFFF"/>
                </a:solidFill>
              </a:rPr>
              <a:t> du point de passage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•</a:t>
            </a:r>
            <a:r>
              <a:rPr lang="en-US" dirty="0" err="1">
                <a:solidFill>
                  <a:srgbClr val="FFFFFF"/>
                </a:solidFill>
              </a:rPr>
              <a:t>Génération</a:t>
            </a:r>
            <a:r>
              <a:rPr lang="en-US" dirty="0">
                <a:solidFill>
                  <a:srgbClr val="FFFFFF"/>
                </a:solidFill>
              </a:rPr>
              <a:t> de la </a:t>
            </a:r>
            <a:r>
              <a:rPr lang="en-US" dirty="0" err="1">
                <a:solidFill>
                  <a:srgbClr val="FFFFFF"/>
                </a:solidFill>
              </a:rPr>
              <a:t>trajectoire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•</a:t>
            </a:r>
            <a:r>
              <a:rPr lang="en-US" dirty="0" err="1">
                <a:solidFill>
                  <a:srgbClr val="FFFFFF"/>
                </a:solidFill>
              </a:rPr>
              <a:t>Localisation</a:t>
            </a:r>
            <a:r>
              <a:rPr lang="en-US" dirty="0">
                <a:solidFill>
                  <a:srgbClr val="FFFFFF"/>
                </a:solidFill>
              </a:rPr>
              <a:t> du robot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7DD445-F69C-1265-E5EB-D0A26368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EB8FE-57E1-43A3-857E-BCCCEC98F72D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fr-FR">
              <a:solidFill>
                <a:srgbClr val="FFFFFF"/>
              </a:solidFill>
            </a:endParaRPr>
          </a:p>
        </p:txBody>
      </p:sp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614AF88E-3E67-42D8-88DD-3629511C8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904108"/>
              </p:ext>
            </p:extLst>
          </p:nvPr>
        </p:nvGraphicFramePr>
        <p:xfrm>
          <a:off x="1118988" y="1147145"/>
          <a:ext cx="4635583" cy="456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B9F2D837-86C5-4C19-3B67-65DC615AB781}"/>
              </a:ext>
            </a:extLst>
          </p:cNvPr>
          <p:cNvSpPr/>
          <p:nvPr/>
        </p:nvSpPr>
        <p:spPr>
          <a:xfrm>
            <a:off x="1740868" y="1503472"/>
            <a:ext cx="3593752" cy="3635247"/>
          </a:xfrm>
          <a:custGeom>
            <a:avLst/>
            <a:gdLst>
              <a:gd name="connsiteX0" fmla="*/ 1723301 w 3593752"/>
              <a:gd name="connsiteY0" fmla="*/ 13 h 3635247"/>
              <a:gd name="connsiteX1" fmla="*/ 2162917 w 3593752"/>
              <a:gd name="connsiteY1" fmla="*/ 246197 h 3635247"/>
              <a:gd name="connsiteX2" fmla="*/ 2294801 w 3593752"/>
              <a:gd name="connsiteY2" fmla="*/ 720982 h 3635247"/>
              <a:gd name="connsiteX3" fmla="*/ 2567363 w 3593752"/>
              <a:gd name="connsiteY3" fmla="*/ 1204559 h 3635247"/>
              <a:gd name="connsiteX4" fmla="*/ 2998186 w 3593752"/>
              <a:gd name="connsiteY4" fmla="*/ 1688136 h 3635247"/>
              <a:gd name="connsiteX5" fmla="*/ 3446594 w 3593752"/>
              <a:gd name="connsiteY5" fmla="*/ 1925528 h 3635247"/>
              <a:gd name="connsiteX6" fmla="*/ 3578478 w 3593752"/>
              <a:gd name="connsiteY6" fmla="*/ 2892682 h 3635247"/>
              <a:gd name="connsiteX7" fmla="*/ 3138863 w 3593752"/>
              <a:gd name="connsiteY7" fmla="*/ 3622443 h 3635247"/>
              <a:gd name="connsiteX8" fmla="*/ 2716832 w 3593752"/>
              <a:gd name="connsiteY8" fmla="*/ 3385051 h 3635247"/>
              <a:gd name="connsiteX9" fmla="*/ 2286009 w 3593752"/>
              <a:gd name="connsiteY9" fmla="*/ 3130074 h 3635247"/>
              <a:gd name="connsiteX10" fmla="*/ 1855186 w 3593752"/>
              <a:gd name="connsiteY10" fmla="*/ 2646497 h 3635247"/>
              <a:gd name="connsiteX11" fmla="*/ 1582624 w 3593752"/>
              <a:gd name="connsiteY11" fmla="*/ 2901474 h 3635247"/>
              <a:gd name="connsiteX12" fmla="*/ 1433155 w 3593752"/>
              <a:gd name="connsiteY12" fmla="*/ 3138866 h 3635247"/>
              <a:gd name="connsiteX13" fmla="*/ 1134217 w 3593752"/>
              <a:gd name="connsiteY13" fmla="*/ 3631236 h 3635247"/>
              <a:gd name="connsiteX14" fmla="*/ 720978 w 3593752"/>
              <a:gd name="connsiteY14" fmla="*/ 3385051 h 3635247"/>
              <a:gd name="connsiteX15" fmla="*/ 281363 w 3593752"/>
              <a:gd name="connsiteY15" fmla="*/ 3130074 h 3635247"/>
              <a:gd name="connsiteX16" fmla="*/ 9 w 3593752"/>
              <a:gd name="connsiteY16" fmla="*/ 2409105 h 3635247"/>
              <a:gd name="connsiteX17" fmla="*/ 290155 w 3593752"/>
              <a:gd name="connsiteY17" fmla="*/ 1925528 h 3635247"/>
              <a:gd name="connsiteX18" fmla="*/ 720978 w 3593752"/>
              <a:gd name="connsiteY18" fmla="*/ 1450743 h 3635247"/>
              <a:gd name="connsiteX19" fmla="*/ 852863 w 3593752"/>
              <a:gd name="connsiteY19" fmla="*/ 729774 h 3635247"/>
              <a:gd name="connsiteX20" fmla="*/ 1283686 w 3593752"/>
              <a:gd name="connsiteY20" fmla="*/ 237405 h 3635247"/>
              <a:gd name="connsiteX21" fmla="*/ 1723301 w 3593752"/>
              <a:gd name="connsiteY21" fmla="*/ 13 h 363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93752" h="3635247">
                <a:moveTo>
                  <a:pt x="1723301" y="13"/>
                </a:moveTo>
                <a:cubicBezTo>
                  <a:pt x="1869839" y="1478"/>
                  <a:pt x="2067667" y="126036"/>
                  <a:pt x="2162917" y="246197"/>
                </a:cubicBezTo>
                <a:cubicBezTo>
                  <a:pt x="2258167" y="366358"/>
                  <a:pt x="2227393" y="561255"/>
                  <a:pt x="2294801" y="720982"/>
                </a:cubicBezTo>
                <a:cubicBezTo>
                  <a:pt x="2362209" y="880709"/>
                  <a:pt x="2450132" y="1043367"/>
                  <a:pt x="2567363" y="1204559"/>
                </a:cubicBezTo>
                <a:cubicBezTo>
                  <a:pt x="2684594" y="1365751"/>
                  <a:pt x="2851648" y="1567975"/>
                  <a:pt x="2998186" y="1688136"/>
                </a:cubicBezTo>
                <a:cubicBezTo>
                  <a:pt x="3144724" y="1808297"/>
                  <a:pt x="3349879" y="1724770"/>
                  <a:pt x="3446594" y="1925528"/>
                </a:cubicBezTo>
                <a:cubicBezTo>
                  <a:pt x="3543309" y="2126286"/>
                  <a:pt x="3629766" y="2609863"/>
                  <a:pt x="3578478" y="2892682"/>
                </a:cubicBezTo>
                <a:cubicBezTo>
                  <a:pt x="3527190" y="3175501"/>
                  <a:pt x="3282471" y="3540382"/>
                  <a:pt x="3138863" y="3622443"/>
                </a:cubicBezTo>
                <a:lnTo>
                  <a:pt x="2716832" y="3385051"/>
                </a:lnTo>
                <a:cubicBezTo>
                  <a:pt x="2574690" y="3302990"/>
                  <a:pt x="2429617" y="3253166"/>
                  <a:pt x="2286009" y="3130074"/>
                </a:cubicBezTo>
                <a:cubicBezTo>
                  <a:pt x="2142401" y="3006982"/>
                  <a:pt x="1972417" y="2684597"/>
                  <a:pt x="1855186" y="2646497"/>
                </a:cubicBezTo>
                <a:cubicBezTo>
                  <a:pt x="1737955" y="2608397"/>
                  <a:pt x="1652962" y="2819413"/>
                  <a:pt x="1582624" y="2901474"/>
                </a:cubicBezTo>
                <a:cubicBezTo>
                  <a:pt x="1512285" y="2983536"/>
                  <a:pt x="1507889" y="3017239"/>
                  <a:pt x="1433155" y="3138866"/>
                </a:cubicBezTo>
                <a:cubicBezTo>
                  <a:pt x="1358421" y="3260493"/>
                  <a:pt x="1252913" y="3590205"/>
                  <a:pt x="1134217" y="3631236"/>
                </a:cubicBezTo>
                <a:cubicBezTo>
                  <a:pt x="1015521" y="3672267"/>
                  <a:pt x="720978" y="3385051"/>
                  <a:pt x="720978" y="3385051"/>
                </a:cubicBezTo>
                <a:cubicBezTo>
                  <a:pt x="578836" y="3301524"/>
                  <a:pt x="401524" y="3292732"/>
                  <a:pt x="281363" y="3130074"/>
                </a:cubicBezTo>
                <a:cubicBezTo>
                  <a:pt x="161201" y="2967416"/>
                  <a:pt x="-1456" y="2609863"/>
                  <a:pt x="9" y="2409105"/>
                </a:cubicBezTo>
                <a:cubicBezTo>
                  <a:pt x="1474" y="2208347"/>
                  <a:pt x="169993" y="2085255"/>
                  <a:pt x="290155" y="1925528"/>
                </a:cubicBezTo>
                <a:cubicBezTo>
                  <a:pt x="410317" y="1765801"/>
                  <a:pt x="627193" y="1650035"/>
                  <a:pt x="720978" y="1450743"/>
                </a:cubicBezTo>
                <a:cubicBezTo>
                  <a:pt x="814763" y="1251451"/>
                  <a:pt x="759078" y="931997"/>
                  <a:pt x="852863" y="729774"/>
                </a:cubicBezTo>
                <a:cubicBezTo>
                  <a:pt x="946648" y="527551"/>
                  <a:pt x="1141544" y="356101"/>
                  <a:pt x="1283686" y="237405"/>
                </a:cubicBezTo>
                <a:cubicBezTo>
                  <a:pt x="1425828" y="118709"/>
                  <a:pt x="1576763" y="-1452"/>
                  <a:pt x="1723301" y="13"/>
                </a:cubicBez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45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Chart bld="series" animBg="0"/>
        </p:bldSub>
      </p:bldGraphic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6130A-2E9A-2B5D-57BB-9B1C6836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ROS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DCAFAD-9C3D-1D6C-FEE3-8C9CD023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B8FE-57E1-43A3-857E-BCCCEC98F72D}" type="slidenum">
              <a:rPr lang="fr-FR" smtClean="0"/>
              <a:t>6</a:t>
            </a:fld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706956E-D08E-0F37-7207-820FAF829DBF}"/>
              </a:ext>
            </a:extLst>
          </p:cNvPr>
          <p:cNvSpPr/>
          <p:nvPr/>
        </p:nvSpPr>
        <p:spPr>
          <a:xfrm>
            <a:off x="2992088" y="2941695"/>
            <a:ext cx="1788544" cy="9316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Frame-</a:t>
            </a:r>
            <a:r>
              <a:rPr lang="fr-FR" dirty="0" err="1"/>
              <a:t>filter</a:t>
            </a:r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67460A9-E29A-7F2B-3526-9F03D5C9AAEA}"/>
              </a:ext>
            </a:extLst>
          </p:cNvPr>
          <p:cNvSpPr/>
          <p:nvPr/>
        </p:nvSpPr>
        <p:spPr>
          <a:xfrm>
            <a:off x="6723651" y="1389091"/>
            <a:ext cx="1788544" cy="9316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Waypoint</a:t>
            </a:r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1812288-D72E-9936-71A2-987D73759B28}"/>
              </a:ext>
            </a:extLst>
          </p:cNvPr>
          <p:cNvSpPr/>
          <p:nvPr/>
        </p:nvSpPr>
        <p:spPr>
          <a:xfrm>
            <a:off x="8850287" y="2935946"/>
            <a:ext cx="1788544" cy="9316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Trajectory</a:t>
            </a:r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A504E9D-D59D-7FB1-B2FE-FAC96478F8CD}"/>
              </a:ext>
            </a:extLst>
          </p:cNvPr>
          <p:cNvSpPr/>
          <p:nvPr/>
        </p:nvSpPr>
        <p:spPr>
          <a:xfrm>
            <a:off x="6723651" y="4611653"/>
            <a:ext cx="1788544" cy="9316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Localisation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C7BFFCDF-2506-0A34-FD2C-2E1F65C1EDB2}"/>
                  </a:ext>
                </a:extLst>
              </p:cNvPr>
              <p:cNvSpPr/>
              <p:nvPr/>
            </p:nvSpPr>
            <p:spPr>
              <a:xfrm>
                <a:off x="1367062" y="3033053"/>
                <a:ext cx="1239478" cy="73829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𝑄𝑅</m:t>
                          </m:r>
                        </m:sup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𝑐𝑎𝑚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C7BFFCDF-2506-0A34-FD2C-2E1F65C1E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062" y="3033053"/>
                <a:ext cx="1239478" cy="7382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67292BB0-4DB6-7686-6E85-41D0B82E6AF2}"/>
                  </a:ext>
                </a:extLst>
              </p:cNvPr>
              <p:cNvSpPr/>
              <p:nvPr/>
            </p:nvSpPr>
            <p:spPr>
              <a:xfrm>
                <a:off x="4780632" y="2201150"/>
                <a:ext cx="1239478" cy="73829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𝑄𝑅</m:t>
                          </m:r>
                        </m:sup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67292BB0-4DB6-7686-6E85-41D0B82E6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2" y="2201150"/>
                <a:ext cx="1239478" cy="73829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2F988072-7A60-874C-24E3-C61DD99974FC}"/>
                  </a:ext>
                </a:extLst>
              </p:cNvPr>
              <p:cNvSpPr/>
              <p:nvPr/>
            </p:nvSpPr>
            <p:spPr>
              <a:xfrm>
                <a:off x="4780632" y="3873357"/>
                <a:ext cx="1239478" cy="73829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𝑐𝑎𝑚</m:t>
                          </m:r>
                        </m:sup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2F988072-7A60-874C-24E3-C61DD9997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32" y="3873357"/>
                <a:ext cx="1239478" cy="73829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08E80E3A-876B-E6F0-E067-A619E01FE1A1}"/>
                  </a:ext>
                </a:extLst>
              </p:cNvPr>
              <p:cNvSpPr/>
              <p:nvPr/>
            </p:nvSpPr>
            <p:spPr>
              <a:xfrm>
                <a:off x="6998184" y="3033053"/>
                <a:ext cx="1239478" cy="73829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08E80E3A-876B-E6F0-E067-A619E01FE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84" y="3033053"/>
                <a:ext cx="1239478" cy="73829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BB6A3F3C-B082-48F8-9F5F-97E30101A90D}"/>
                  </a:ext>
                </a:extLst>
              </p:cNvPr>
              <p:cNvSpPr/>
              <p:nvPr/>
            </p:nvSpPr>
            <p:spPr>
              <a:xfrm>
                <a:off x="9124820" y="1498474"/>
                <a:ext cx="1239478" cy="73829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BB6A3F3C-B082-48F8-9F5F-97E30101A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820" y="1498474"/>
                <a:ext cx="1239478" cy="73829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5D8F5663-827C-4C86-4CEE-81FF777E0208}"/>
                  </a:ext>
                </a:extLst>
              </p:cNvPr>
              <p:cNvSpPr/>
              <p:nvPr/>
            </p:nvSpPr>
            <p:spPr>
              <a:xfrm>
                <a:off x="9124820" y="4708336"/>
                <a:ext cx="1239478" cy="73829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mr>
                        <m:mr>
                          <m:e>
                            <m:r>
                              <a:rPr lang="fr-F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5D8F5663-827C-4C86-4CEE-81FF777E0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820" y="4708336"/>
                <a:ext cx="1239478" cy="73829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053F7DE5-3857-0709-C97E-34511E20FDF8}"/>
              </a:ext>
            </a:extLst>
          </p:cNvPr>
          <p:cNvCxnSpPr>
            <a:cxnSpLocks/>
            <a:stCxn id="18" idx="3"/>
            <a:endCxn id="5" idx="2"/>
          </p:cNvCxnSpPr>
          <p:nvPr/>
        </p:nvCxnSpPr>
        <p:spPr>
          <a:xfrm>
            <a:off x="2606540" y="3402201"/>
            <a:ext cx="385548" cy="53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rc 36">
            <a:extLst>
              <a:ext uri="{FF2B5EF4-FFF2-40B4-BE49-F238E27FC236}">
                <a16:creationId xmlns:a16="http://schemas.microsoft.com/office/drawing/2014/main" id="{B12F7C2E-4599-67A7-BD9B-589BB65FFCEB}"/>
              </a:ext>
            </a:extLst>
          </p:cNvPr>
          <p:cNvCxnSpPr>
            <a:stCxn id="5" idx="7"/>
            <a:endCxn id="19" idx="1"/>
          </p:cNvCxnSpPr>
          <p:nvPr/>
        </p:nvCxnSpPr>
        <p:spPr>
          <a:xfrm rot="5400000" flipH="1" flipV="1">
            <a:off x="4395751" y="2693253"/>
            <a:ext cx="507836" cy="2619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 : en arc 38">
            <a:extLst>
              <a:ext uri="{FF2B5EF4-FFF2-40B4-BE49-F238E27FC236}">
                <a16:creationId xmlns:a16="http://schemas.microsoft.com/office/drawing/2014/main" id="{E9BFE85E-300D-86AB-B4F4-D9EA8443F523}"/>
              </a:ext>
            </a:extLst>
          </p:cNvPr>
          <p:cNvCxnSpPr>
            <a:stCxn id="5" idx="5"/>
            <a:endCxn id="22" idx="1"/>
          </p:cNvCxnSpPr>
          <p:nvPr/>
        </p:nvCxnSpPr>
        <p:spPr>
          <a:xfrm rot="16200000" flipH="1">
            <a:off x="4396876" y="3858748"/>
            <a:ext cx="505587" cy="2619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rc 40">
            <a:extLst>
              <a:ext uri="{FF2B5EF4-FFF2-40B4-BE49-F238E27FC236}">
                <a16:creationId xmlns:a16="http://schemas.microsoft.com/office/drawing/2014/main" id="{5BF9160B-9442-C405-93D2-A82D42A6696D}"/>
              </a:ext>
            </a:extLst>
          </p:cNvPr>
          <p:cNvCxnSpPr>
            <a:stCxn id="19" idx="3"/>
            <a:endCxn id="15" idx="2"/>
          </p:cNvCxnSpPr>
          <p:nvPr/>
        </p:nvCxnSpPr>
        <p:spPr>
          <a:xfrm flipV="1">
            <a:off x="6020110" y="1854922"/>
            <a:ext cx="703541" cy="7153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rc 62">
            <a:extLst>
              <a:ext uri="{FF2B5EF4-FFF2-40B4-BE49-F238E27FC236}">
                <a16:creationId xmlns:a16="http://schemas.microsoft.com/office/drawing/2014/main" id="{EE7AE2F1-9CCB-C633-DBC5-AE7615EEB3EE}"/>
              </a:ext>
            </a:extLst>
          </p:cNvPr>
          <p:cNvCxnSpPr>
            <a:stCxn id="15" idx="6"/>
            <a:endCxn id="24" idx="1"/>
          </p:cNvCxnSpPr>
          <p:nvPr/>
        </p:nvCxnSpPr>
        <p:spPr>
          <a:xfrm>
            <a:off x="8512195" y="1854922"/>
            <a:ext cx="612625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 : en arc 68">
            <a:extLst>
              <a:ext uri="{FF2B5EF4-FFF2-40B4-BE49-F238E27FC236}">
                <a16:creationId xmlns:a16="http://schemas.microsoft.com/office/drawing/2014/main" id="{41C016A2-8242-5F4B-85D3-A396655AE5DB}"/>
              </a:ext>
            </a:extLst>
          </p:cNvPr>
          <p:cNvCxnSpPr>
            <a:stCxn id="24" idx="2"/>
            <a:endCxn id="16" idx="0"/>
          </p:cNvCxnSpPr>
          <p:nvPr/>
        </p:nvCxnSpPr>
        <p:spPr>
          <a:xfrm rot="5400000">
            <a:off x="9394971" y="2586358"/>
            <a:ext cx="69917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 : en arc 70">
            <a:extLst>
              <a:ext uri="{FF2B5EF4-FFF2-40B4-BE49-F238E27FC236}">
                <a16:creationId xmlns:a16="http://schemas.microsoft.com/office/drawing/2014/main" id="{BCA9A352-1333-D660-D74D-A2C74FAE1D8F}"/>
              </a:ext>
            </a:extLst>
          </p:cNvPr>
          <p:cNvCxnSpPr>
            <a:stCxn id="16" idx="2"/>
            <a:endCxn id="23" idx="3"/>
          </p:cNvCxnSpPr>
          <p:nvPr/>
        </p:nvCxnSpPr>
        <p:spPr>
          <a:xfrm rot="10800000" flipV="1">
            <a:off x="8237663" y="3401777"/>
            <a:ext cx="612625" cy="4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 : en arc 72">
            <a:extLst>
              <a:ext uri="{FF2B5EF4-FFF2-40B4-BE49-F238E27FC236}">
                <a16:creationId xmlns:a16="http://schemas.microsoft.com/office/drawing/2014/main" id="{5AD1715A-A636-7302-174E-C05579E6EF9B}"/>
              </a:ext>
            </a:extLst>
          </p:cNvPr>
          <p:cNvCxnSpPr>
            <a:stCxn id="22" idx="3"/>
            <a:endCxn id="17" idx="2"/>
          </p:cNvCxnSpPr>
          <p:nvPr/>
        </p:nvCxnSpPr>
        <p:spPr>
          <a:xfrm>
            <a:off x="6020110" y="4242505"/>
            <a:ext cx="703541" cy="8349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 : en arc 74">
            <a:extLst>
              <a:ext uri="{FF2B5EF4-FFF2-40B4-BE49-F238E27FC236}">
                <a16:creationId xmlns:a16="http://schemas.microsoft.com/office/drawing/2014/main" id="{81CE53E9-9E2B-5740-2680-1719199C2C90}"/>
              </a:ext>
            </a:extLst>
          </p:cNvPr>
          <p:cNvCxnSpPr>
            <a:stCxn id="23" idx="2"/>
            <a:endCxn id="17" idx="0"/>
          </p:cNvCxnSpPr>
          <p:nvPr/>
        </p:nvCxnSpPr>
        <p:spPr>
          <a:xfrm rot="5400000">
            <a:off x="7197771" y="4191501"/>
            <a:ext cx="840304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 : en arc 76">
            <a:extLst>
              <a:ext uri="{FF2B5EF4-FFF2-40B4-BE49-F238E27FC236}">
                <a16:creationId xmlns:a16="http://schemas.microsoft.com/office/drawing/2014/main" id="{6197D91C-CCD5-6DB7-462A-7D7C99E0A459}"/>
              </a:ext>
            </a:extLst>
          </p:cNvPr>
          <p:cNvCxnSpPr>
            <a:stCxn id="17" idx="6"/>
            <a:endCxn id="25" idx="1"/>
          </p:cNvCxnSpPr>
          <p:nvPr/>
        </p:nvCxnSpPr>
        <p:spPr>
          <a:xfrm>
            <a:off x="8512195" y="5077484"/>
            <a:ext cx="612625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1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320FCA-7DBB-12E4-909A-12398C60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I. </a:t>
            </a:r>
            <a:r>
              <a:rPr lang="en-US" dirty="0" err="1"/>
              <a:t>Localisation</a:t>
            </a:r>
            <a:r>
              <a:rPr lang="en-US" dirty="0"/>
              <a:t> des points de passage</a:t>
            </a:r>
          </a:p>
        </p:txBody>
      </p:sp>
      <p:pic>
        <p:nvPicPr>
          <p:cNvPr id="6" name="Image 5" descr="Une image contenant ligne, Caractère coloré, Graphique, capture d’écran&#10;&#10;Description générée automatiquement">
            <a:extLst>
              <a:ext uri="{FF2B5EF4-FFF2-40B4-BE49-F238E27FC236}">
                <a16:creationId xmlns:a16="http://schemas.microsoft.com/office/drawing/2014/main" id="{4B216241-0EB6-B026-E058-FE2DB7D5F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" b="-3"/>
          <a:stretch/>
        </p:blipFill>
        <p:spPr>
          <a:xfrm>
            <a:off x="1141411" y="2249487"/>
            <a:ext cx="3494597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2A15B0D-2308-8D51-93C8-7C89B97AFF02}"/>
                  </a:ext>
                </a:extLst>
              </p:cNvPr>
              <p:cNvSpPr txBox="1"/>
              <p:nvPr/>
            </p:nvSpPr>
            <p:spPr>
              <a:xfrm>
                <a:off x="5034579" y="2249487"/>
                <a:ext cx="6012832" cy="35417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Caméra RGB</a:t>
                </a:r>
              </a:p>
              <a:p>
                <a:pPr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Position et ID du QR code dans le </a:t>
                </a:r>
                <a:r>
                  <a:rPr lang="en-US" dirty="0" err="1"/>
                  <a:t>repère</a:t>
                </a:r>
                <a:r>
                  <a:rPr lang="en-US" dirty="0"/>
                  <a:t> du robot</a:t>
                </a:r>
              </a:p>
              <a:p>
                <a:pPr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2 QR codes </a:t>
                </a:r>
                <a:r>
                  <a:rPr lang="en-US" dirty="0" err="1"/>
                  <a:t>visibles</a:t>
                </a:r>
                <a:r>
                  <a:rPr lang="en-US" dirty="0"/>
                  <a:t>: QR(</a:t>
                </a:r>
                <a:r>
                  <a:rPr lang="en-US" dirty="0" err="1"/>
                  <a:t>i</a:t>
                </a:r>
                <a:r>
                  <a:rPr lang="en-US" dirty="0"/>
                  <a:t>) et QR(i+1)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endParaRPr lang="en-US" dirty="0"/>
              </a:p>
              <a:p>
                <a:pPr algn="ctr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𝑄𝑅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dirty="0"/>
                  <a:t> et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𝑄𝑅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𝑐𝑎𝑚</m:t>
                            </m:r>
                          </m:sub>
                        </m:sSub>
                      </m:e>
                    </m:sPre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2A15B0D-2308-8D51-93C8-7C89B97A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579" y="2249487"/>
                <a:ext cx="6012832" cy="3541714"/>
              </a:xfrm>
              <a:prstGeom prst="rect">
                <a:avLst/>
              </a:prstGeom>
              <a:blipFill>
                <a:blip r:embed="rId4"/>
                <a:stretch>
                  <a:fillRect l="-1217" t="-13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D370E3-74C9-3035-5A65-60E2E957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9BEB8FE-57E1-43A3-857E-BCCCEC98F72D}" type="slidenum">
              <a:rPr lang="en-US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8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320FCA-7DBB-12E4-909A-12398C60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I. Localisation des points de passage</a:t>
            </a:r>
          </a:p>
        </p:txBody>
      </p:sp>
      <p:pic>
        <p:nvPicPr>
          <p:cNvPr id="6" name="Image 5" descr="Une image contenant ligne, Caractère coloré, Graphique, capture d’écran&#10;&#10;Description générée automatiquement">
            <a:extLst>
              <a:ext uri="{FF2B5EF4-FFF2-40B4-BE49-F238E27FC236}">
                <a16:creationId xmlns:a16="http://schemas.microsoft.com/office/drawing/2014/main" id="{4B216241-0EB6-B026-E058-FE2DB7D5F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" b="-3"/>
          <a:stretch/>
        </p:blipFill>
        <p:spPr>
          <a:xfrm>
            <a:off x="1141411" y="2249487"/>
            <a:ext cx="3494597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2A15B0D-2308-8D51-93C8-7C89B97AFF02}"/>
                  </a:ext>
                </a:extLst>
              </p:cNvPr>
              <p:cNvSpPr txBox="1"/>
              <p:nvPr/>
            </p:nvSpPr>
            <p:spPr>
              <a:xfrm>
                <a:off x="5034579" y="2249487"/>
                <a:ext cx="6012832" cy="35417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r>
                  <a:rPr lang="en-US" dirty="0"/>
                  <a:t>•QR(i+1)=f(QR(</a:t>
                </a:r>
                <a:r>
                  <a:rPr lang="en-US" dirty="0" err="1"/>
                  <a:t>i</a:t>
                </a:r>
                <a:r>
                  <a:rPr lang="en-US" dirty="0"/>
                  <a:t>))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Pre>
                                <m:sPre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𝑄𝑅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𝑐𝑎𝑚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𝑄𝑅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𝑄𝑅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𝑄𝑅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sPre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𝑄𝑅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𝑐𝑎𝑚</m:t>
                              </m:r>
                            </m:sub>
                          </m:sSub>
                        </m:e>
                      </m:sPre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Pre>
                        <m:sPre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𝑐𝑎𝑚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𝑄𝑅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r>
                  <a:rPr lang="fr-FR" dirty="0">
                    <a:latin typeface="Cambria Math" panose="02040503050406030204" pitchFamily="18" charset="0"/>
                  </a:rPr>
                  <a:t>Par récurrence: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𝑄𝑅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sPre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𝐼𝐷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US" dirty="0"/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𝑄𝑅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sPre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𝑄𝑅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𝑄𝑅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sPre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Pre>
                        <m:sPre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𝑄𝑅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2A15B0D-2308-8D51-93C8-7C89B97A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579" y="2249487"/>
                <a:ext cx="6012832" cy="3541714"/>
              </a:xfrm>
              <a:prstGeom prst="rect">
                <a:avLst/>
              </a:prstGeom>
              <a:blipFill>
                <a:blip r:embed="rId4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D370E3-74C9-3035-5A65-60E2E957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9BEB8FE-57E1-43A3-857E-BCCCEC98F72D}" type="slidenum">
              <a:rPr lang="en-US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1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320FCA-7DBB-12E4-909A-12398C60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I. Localisation des points de passage</a:t>
            </a:r>
          </a:p>
        </p:txBody>
      </p:sp>
      <p:pic>
        <p:nvPicPr>
          <p:cNvPr id="6" name="Image 5" descr="Une image contenant ligne, Caractère coloré, Graphique, capture d’écran&#10;&#10;Description générée automatiquement">
            <a:extLst>
              <a:ext uri="{FF2B5EF4-FFF2-40B4-BE49-F238E27FC236}">
                <a16:creationId xmlns:a16="http://schemas.microsoft.com/office/drawing/2014/main" id="{4B216241-0EB6-B026-E058-FE2DB7D5F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" b="-3"/>
          <a:stretch/>
        </p:blipFill>
        <p:spPr>
          <a:xfrm>
            <a:off x="1141411" y="2249487"/>
            <a:ext cx="3494597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2A15B0D-2308-8D51-93C8-7C89B97AFF02}"/>
                  </a:ext>
                </a:extLst>
              </p:cNvPr>
              <p:cNvSpPr txBox="1"/>
              <p:nvPr/>
            </p:nvSpPr>
            <p:spPr>
              <a:xfrm>
                <a:off x="5034579" y="2249487"/>
                <a:ext cx="6012832" cy="35417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r>
                  <a:rPr lang="en-US" dirty="0"/>
                  <a:t>•Si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𝑄𝑅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sPre>
                  </m:oMath>
                </a14:m>
                <a:r>
                  <a:rPr lang="en-US" dirty="0"/>
                  <a:t> existe déjà : le QR code </a:t>
                </a:r>
                <a:r>
                  <a:rPr lang="en-US" dirty="0" err="1"/>
                  <a:t>n’est</a:t>
                </a:r>
                <a:r>
                  <a:rPr lang="en-US" dirty="0"/>
                  <a:t> pas pris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compte</a:t>
                </a:r>
                <a:endParaRPr lang="en-US" dirty="0"/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r>
                  <a:rPr lang="en-US" dirty="0"/>
                  <a:t>.</a:t>
                </a:r>
                <a:r>
                  <a:rPr lang="en-US" dirty="0" err="1"/>
                  <a:t>Sinon</a:t>
                </a:r>
                <a:r>
                  <a:rPr lang="en-US" dirty="0"/>
                  <a:t> : </a:t>
                </a:r>
                <a:r>
                  <a:rPr lang="en-US" dirty="0" err="1"/>
                  <a:t>déclaration</a:t>
                </a:r>
                <a:r>
                  <a:rPr lang="en-US" dirty="0"/>
                  <a:t> d’un nouveau point de passage.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endParaRPr lang="en-US" dirty="0"/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r>
                  <a:rPr lang="en-US" dirty="0"/>
                  <a:t>ID du QR code :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𝑜𝑖𝑛𝑡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𝑄𝑅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b>
                        </m:sSub>
                      </m:e>
                    </m:sPre>
                  </m:oMath>
                </a14:m>
                <a:endParaRPr lang="en-US" dirty="0"/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𝑜𝑖𝑛𝑡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sPre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𝑄𝑅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b>
                          </m:sSub>
                        </m:e>
                      </m:sPre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Pre>
                        <m:sPre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𝑄𝑅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2A15B0D-2308-8D51-93C8-7C89B97AF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579" y="2249487"/>
                <a:ext cx="6012832" cy="3541714"/>
              </a:xfrm>
              <a:prstGeom prst="rect">
                <a:avLst/>
              </a:prstGeom>
              <a:blipFill>
                <a:blip r:embed="rId4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D370E3-74C9-3035-5A65-60E2E957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9BEB8FE-57E1-43A3-857E-BCCCEC98F72D}" type="slidenum">
              <a:rPr lang="en-US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1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1265</TotalTime>
  <Words>650</Words>
  <Application>Microsoft Office PowerPoint</Application>
  <PresentationFormat>Grand écran</PresentationFormat>
  <Paragraphs>163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Tw Cen MT</vt:lpstr>
      <vt:lpstr>Circuit</vt:lpstr>
      <vt:lpstr>Génération de trajectoire à partir de qr codes et localisation d’un robot mobile</vt:lpstr>
      <vt:lpstr>Sommaire</vt:lpstr>
      <vt:lpstr>Introduction</vt:lpstr>
      <vt:lpstr>Présentation PowerPoint</vt:lpstr>
      <vt:lpstr>Protocole de détection</vt:lpstr>
      <vt:lpstr>Architecture ROS</vt:lpstr>
      <vt:lpstr>I. Localisation des points de passage</vt:lpstr>
      <vt:lpstr>I. Localisation des points de passage</vt:lpstr>
      <vt:lpstr>I. Localisation des points de passage</vt:lpstr>
      <vt:lpstr>II. Calcul de la trajectoire</vt:lpstr>
      <vt:lpstr>Choix des paramètres</vt:lpstr>
      <vt:lpstr>Détermination des coefficients</vt:lpstr>
      <vt:lpstr>III. Calcul de la position du robot par rapport à la ligne</vt:lpstr>
      <vt:lpstr>position du robot</vt:lpstr>
      <vt:lpstr>Calcul de la distance</vt:lpstr>
      <vt:lpstr>Calcul de l’angle</vt:lpstr>
      <vt:lpstr>conclusion</vt:lpstr>
      <vt:lpstr>Bibliographie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gaet.lembert@gmail.com</dc:creator>
  <cp:lastModifiedBy>gaet.lembert@gmail.com</cp:lastModifiedBy>
  <cp:revision>1</cp:revision>
  <dcterms:created xsi:type="dcterms:W3CDTF">2023-05-22T12:09:42Z</dcterms:created>
  <dcterms:modified xsi:type="dcterms:W3CDTF">2023-07-05T10:01:27Z</dcterms:modified>
</cp:coreProperties>
</file>